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1" r:id="rId3"/>
    <p:sldMasterId id="2147483684" r:id="rId4"/>
    <p:sldMasterId id="2147483696" r:id="rId5"/>
    <p:sldMasterId id="2147483708" r:id="rId6"/>
    <p:sldMasterId id="2147483720" r:id="rId7"/>
    <p:sldMasterId id="2147483733" r:id="rId8"/>
    <p:sldMasterId id="2147483748" r:id="rId9"/>
  </p:sldMasterIdLst>
  <p:notesMasterIdLst>
    <p:notesMasterId r:id="rId46"/>
  </p:notesMasterIdLst>
  <p:sldIdLst>
    <p:sldId id="256" r:id="rId10"/>
    <p:sldId id="663" r:id="rId11"/>
    <p:sldId id="369" r:id="rId12"/>
    <p:sldId id="626" r:id="rId13"/>
    <p:sldId id="409" r:id="rId14"/>
    <p:sldId id="365" r:id="rId15"/>
    <p:sldId id="360" r:id="rId16"/>
    <p:sldId id="374" r:id="rId17"/>
    <p:sldId id="627" r:id="rId18"/>
    <p:sldId id="375" r:id="rId19"/>
    <p:sldId id="376" r:id="rId20"/>
    <p:sldId id="366" r:id="rId21"/>
    <p:sldId id="367" r:id="rId22"/>
    <p:sldId id="368" r:id="rId23"/>
    <p:sldId id="370" r:id="rId24"/>
    <p:sldId id="377" r:id="rId25"/>
    <p:sldId id="378" r:id="rId26"/>
    <p:sldId id="628" r:id="rId27"/>
    <p:sldId id="449" r:id="rId28"/>
    <p:sldId id="629" r:id="rId29"/>
    <p:sldId id="630" r:id="rId30"/>
    <p:sldId id="371" r:id="rId31"/>
    <p:sldId id="500" r:id="rId32"/>
    <p:sldId id="503" r:id="rId33"/>
    <p:sldId id="507" r:id="rId34"/>
    <p:sldId id="634" r:id="rId35"/>
    <p:sldId id="635" r:id="rId36"/>
    <p:sldId id="636" r:id="rId37"/>
    <p:sldId id="637" r:id="rId38"/>
    <p:sldId id="638" r:id="rId39"/>
    <p:sldId id="639" r:id="rId40"/>
    <p:sldId id="640" r:id="rId41"/>
    <p:sldId id="641" r:id="rId42"/>
    <p:sldId id="642" r:id="rId43"/>
    <p:sldId id="643" r:id="rId44"/>
    <p:sldId id="644" r:id="rId4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3B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0" d="100"/>
          <a:sy n="80" d="100"/>
        </p:scale>
        <p:origin x="372" y="64"/>
      </p:cViewPr>
      <p:guideLst>
        <p:guide orient="horz" pos="2159"/>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1741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074" name="Picture 8"/>
          <p:cNvPicPr>
            <a:picLocks noChangeAspect="1"/>
          </p:cNvPicPr>
          <p:nvPr/>
        </p:nvPicPr>
        <p:blipFill>
          <a:blip r:embed="rId2"/>
          <a:stretch>
            <a:fillRect/>
          </a:stretch>
        </p:blipFill>
        <p:spPr>
          <a:xfrm>
            <a:off x="4502150" y="1341438"/>
            <a:ext cx="4641850" cy="5516562"/>
          </a:xfrm>
          <a:prstGeom prst="rect">
            <a:avLst/>
          </a:prstGeom>
          <a:noFill/>
          <a:ln w="9525">
            <a:noFill/>
          </a:ln>
        </p:spPr>
      </p:pic>
      <p:pic>
        <p:nvPicPr>
          <p:cNvPr id="3075" name="Picture 9"/>
          <p:cNvPicPr>
            <a:picLocks noChangeAspect="1"/>
          </p:cNvPicPr>
          <p:nvPr/>
        </p:nvPicPr>
        <p:blipFill>
          <a:blip r:embed="rId3"/>
          <a:stretch>
            <a:fillRect/>
          </a:stretch>
        </p:blipFill>
        <p:spPr>
          <a:xfrm>
            <a:off x="0" y="5013325"/>
            <a:ext cx="9144000" cy="1844675"/>
          </a:xfrm>
          <a:prstGeom prst="rect">
            <a:avLst/>
          </a:prstGeom>
          <a:noFill/>
          <a:ln w="9525">
            <a:noFill/>
          </a:ln>
        </p:spPr>
      </p:pic>
      <p:cxnSp>
        <p:nvCxnSpPr>
          <p:cNvPr id="10" name="直接连接符 9"/>
          <p:cNvCxnSpPr/>
          <p:nvPr/>
        </p:nvCxnSpPr>
        <p:spPr>
          <a:xfrm>
            <a:off x="1008063" y="2894013"/>
            <a:ext cx="4373563"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p:nvPr>
        </p:nvSpPr>
        <p:spPr>
          <a:xfrm>
            <a:off x="630000" y="1490400"/>
            <a:ext cx="5184000" cy="1288800"/>
          </a:xfrm>
        </p:spPr>
        <p:txBody>
          <a:bodyPr anchor="ctr" anchorCtr="0">
            <a:normAutofit/>
          </a:bodyPr>
          <a:lstStyle>
            <a:lvl1pPr algn="ctr">
              <a:defRPr sz="3200" b="1">
                <a:solidFill>
                  <a:schemeClr val="accent1"/>
                </a:solidFill>
              </a:defRPr>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386000" y="2998800"/>
            <a:ext cx="3675600" cy="522000"/>
          </a:xfrm>
        </p:spPr>
        <p:txBody>
          <a:bodyPr anchor="ctr" anchorCtr="0">
            <a:normAutofit/>
          </a:bodyPr>
          <a:lstStyle>
            <a:lvl1pPr marL="0" indent="0" algn="ctr">
              <a:buNone/>
              <a:defRPr sz="1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a:xfrm>
            <a:off x="628650" y="6580188"/>
            <a:ext cx="2057400" cy="2301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5" name="页脚占位符 4"/>
          <p:cNvSpPr>
            <a:spLocks noGrp="1"/>
          </p:cNvSpPr>
          <p:nvPr>
            <p:ph type="ftr" sz="quarter" idx="11"/>
          </p:nvPr>
        </p:nvSpPr>
        <p:spPr>
          <a:xfrm>
            <a:off x="3028950" y="6580188"/>
            <a:ext cx="3086100" cy="230188"/>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6457950" y="6580188"/>
            <a:ext cx="2057400" cy="230188"/>
          </a:xfrm>
          <a:prstGeom prst="rect">
            <a:avLst/>
          </a:prstGeom>
        </p:spPr>
        <p:txBody>
          <a:bodyPr vert="horz" lIns="91440" tIns="45720" rIns="91440" bIns="45720" rtlCol="0" anchor="ctr">
            <a:no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6" name="日期占位符 2"/>
          <p:cNvSpPr>
            <a:spLocks noGrp="1"/>
          </p:cNvSpPr>
          <p:nvPr>
            <p:ph type="dt" sz="half" idx="10"/>
          </p:nvPr>
        </p:nvSpPr>
        <p:spPr>
          <a:xfrm>
            <a:off x="628650" y="6511925"/>
            <a:ext cx="2057400" cy="342900"/>
          </a:xfrm>
          <a:prstGeom prst="rect">
            <a:avLst/>
          </a:prstGeom>
        </p:spPr>
        <p:txBody>
          <a:bodyPr vert="horz" lIns="91440" tIns="45720" rIns="91440" bIns="45720" rtlCol="0" anchor="ctr">
            <a:normAutofit/>
          </a:bodyPr>
          <a:lstStyle/>
          <a:p>
            <a:pPr fontAlgn="base"/>
            <a:fld id="{13D0CE79-49FB-443D-BEF8-6B709DE8FD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7" name="页脚占位符 3"/>
          <p:cNvSpPr>
            <a:spLocks noGrp="1"/>
          </p:cNvSpPr>
          <p:nvPr>
            <p:ph type="ftr" sz="quarter" idx="11"/>
          </p:nvPr>
        </p:nvSpPr>
        <p:spPr>
          <a:xfrm>
            <a:off x="3028950" y="6511925"/>
            <a:ext cx="3086100" cy="342900"/>
          </a:xfrm>
          <a:prstGeom prst="rect">
            <a:avLst/>
          </a:prstGeom>
        </p:spPr>
        <p:txBody>
          <a:bodyPr vert="horz" lIns="91440" tIns="45720" rIns="91440" bIns="45720" rtlCol="0" anchor="ctr">
            <a:normAutofit/>
          </a:bodyPr>
          <a:lstStyle/>
          <a:p>
            <a:pPr fontAlgn="base"/>
            <a:endParaRPr lang="zh-CN" altLang="en-US" strike="noStrike" noProof="1"/>
          </a:p>
        </p:txBody>
      </p:sp>
      <p:sp>
        <p:nvSpPr>
          <p:cNvPr id="8" name="灯片编号占位符 4"/>
          <p:cNvSpPr>
            <a:spLocks noGrp="1"/>
          </p:cNvSpPr>
          <p:nvPr>
            <p:ph type="sldNum" sz="quarter" idx="12"/>
          </p:nvPr>
        </p:nvSpPr>
        <p:spPr>
          <a:xfrm>
            <a:off x="6457950" y="6511925"/>
            <a:ext cx="2057400" cy="342900"/>
          </a:xfrm>
          <a:prstGeom prst="rect">
            <a:avLst/>
          </a:prstGeom>
        </p:spPr>
        <p:txBody>
          <a:bodyPr vert="horz" lIns="91440" tIns="45720" rIns="91440" bIns="45720" rtlCol="0" anchor="ctr">
            <a:normAutofit/>
          </a:bodyPr>
          <a:lstStyle/>
          <a:p>
            <a:pPr fontAlgn="base"/>
            <a:fld id="{EF906490-237C-474C-BA2E-D98840BC1F8F}"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en-US">
              <a:solidFill>
                <a:srgbClr val="000000"/>
              </a:solidFill>
            </a:endParaRPr>
          </a:p>
        </p:txBody>
      </p:sp>
      <p:sp>
        <p:nvSpPr>
          <p:cNvPr id="7" name="页脚占位符 6"/>
          <p:cNvSpPr>
            <a:spLocks noGrp="1"/>
          </p:cNvSpPr>
          <p:nvPr>
            <p:ph type="ftr" sz="quarter" idx="11"/>
          </p:nvPr>
        </p:nvSpPr>
        <p:spPr/>
        <p:txBody>
          <a:bodyPr/>
          <a:lstStyle/>
          <a:p>
            <a:endParaRPr lang="en-US">
              <a:solidFill>
                <a:srgbClr val="000000"/>
              </a:solidFill>
            </a:endParaRPr>
          </a:p>
        </p:txBody>
      </p:sp>
      <p:sp>
        <p:nvSpPr>
          <p:cNvPr id="8" name="灯片编号占位符 7"/>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9698" name="标题 29697"/>
          <p:cNvSpPr>
            <a:spLocks noGrp="1"/>
          </p:cNvSpPr>
          <p:nvPr>
            <p:ph type="ctrTitle"/>
          </p:nvPr>
        </p:nvSpPr>
        <p:spPr>
          <a:xfrm>
            <a:off x="685800" y="990600"/>
            <a:ext cx="7772400" cy="1371600"/>
          </a:xfrm>
          <a:prstGeom prst="rect">
            <a:avLst/>
          </a:prstGeom>
          <a:noFill/>
          <a:ln w="9525">
            <a:noFill/>
          </a:ln>
        </p:spPr>
        <p:txBody>
          <a:bodyPr anchor="b"/>
          <a:lstStyle>
            <a:lvl1pPr lvl="0">
              <a:defRPr sz="4000"/>
            </a:lvl1pPr>
          </a:lstStyle>
          <a:p>
            <a:pPr lvl="0"/>
            <a:r>
              <a:rPr lang="zh-CN" altLang="en-US" dirty="0"/>
              <a:t>单击此处编辑母版标题样式</a:t>
            </a:r>
          </a:p>
        </p:txBody>
      </p:sp>
      <p:sp>
        <p:nvSpPr>
          <p:cNvPr id="29699" name="副标题 29698"/>
          <p:cNvSpPr>
            <a:spLocks noGrp="1"/>
          </p:cNvSpPr>
          <p:nvPr>
            <p:ph type="subTitle" idx="1"/>
          </p:nvPr>
        </p:nvSpPr>
        <p:spPr>
          <a:xfrm>
            <a:off x="1447800" y="3429000"/>
            <a:ext cx="7010400" cy="1600200"/>
          </a:xfrm>
          <a:prstGeom prst="rect">
            <a:avLst/>
          </a:prstGeom>
          <a:noFill/>
          <a:ln w="9525">
            <a:noFill/>
          </a:ln>
        </p:spPr>
        <p:txBody>
          <a:bodyPr anchor="t"/>
          <a:lstStyle>
            <a:lvl1pPr marL="0" lvl="0" indent="0">
              <a:buNone/>
              <a:defRPr sz="2800"/>
            </a:lvl1pPr>
            <a:lvl2pPr marL="457200" lvl="1" indent="14605" algn="ctr">
              <a:buNone/>
              <a:defRPr sz="2800"/>
            </a:lvl2pPr>
            <a:lvl3pPr marL="909955" lvl="2" indent="0" algn="ctr">
              <a:buNone/>
              <a:defRPr sz="2800"/>
            </a:lvl3pPr>
            <a:lvl4pPr marL="1306830" lvl="3" indent="0" algn="ctr">
              <a:buNone/>
              <a:defRPr sz="2800"/>
            </a:lvl4pPr>
            <a:lvl5pPr marL="1695450" lvl="4" indent="0" algn="ctr">
              <a:buNone/>
              <a:defRPr sz="2800"/>
            </a:lvl5pPr>
          </a:lstStyle>
          <a:p>
            <a:pPr lvl="0"/>
            <a:r>
              <a:rPr lang="zh-CN" altLang="en-US" dirty="0"/>
              <a:t>单击此处编辑母版副标题样式</a:t>
            </a:r>
          </a:p>
        </p:txBody>
      </p:sp>
      <p:sp>
        <p:nvSpPr>
          <p:cNvPr id="29700" name="日期占位符 29699"/>
          <p:cNvSpPr>
            <a:spLocks noGrp="1"/>
          </p:cNvSpPr>
          <p:nvPr>
            <p:ph type="dt" sz="half" idx="2"/>
          </p:nvPr>
        </p:nvSpPr>
        <p:spPr>
          <a:xfrm>
            <a:off x="685800" y="6248400"/>
            <a:ext cx="1905000" cy="457200"/>
          </a:xfrm>
          <a:prstGeom prst="rect">
            <a:avLst/>
          </a:prstGeom>
          <a:noFill/>
          <a:ln w="9525">
            <a:noFill/>
          </a:ln>
        </p:spPr>
        <p:txBody>
          <a:bodyPr anchor="t"/>
          <a:lstStyle>
            <a:lvl1pPr>
              <a:defRPr sz="1200">
                <a:latin typeface="Verdana" panose="020B0604030504040204" pitchFamily="34" charset="0"/>
              </a:defRPr>
            </a:lvl1pPr>
          </a:lstStyle>
          <a:p>
            <a:endParaRPr lang="zh-CN" altLang="en-US" dirty="0">
              <a:latin typeface="Arial" panose="020B0604020202020204" pitchFamily="34" charset="0"/>
            </a:endParaRPr>
          </a:p>
        </p:txBody>
      </p:sp>
      <p:sp>
        <p:nvSpPr>
          <p:cNvPr id="29701" name="页脚占位符 29700"/>
          <p:cNvSpPr>
            <a:spLocks noGrp="1"/>
          </p:cNvSpPr>
          <p:nvPr>
            <p:ph type="ftr" sz="quarter" idx="3"/>
          </p:nvPr>
        </p:nvSpPr>
        <p:spPr>
          <a:xfrm>
            <a:off x="3124200" y="6248400"/>
            <a:ext cx="2895600" cy="457200"/>
          </a:xfrm>
          <a:prstGeom prst="rect">
            <a:avLst/>
          </a:prstGeom>
          <a:noFill/>
          <a:ln w="9525">
            <a:noFill/>
          </a:ln>
        </p:spPr>
        <p:txBody>
          <a:bodyPr anchor="t"/>
          <a:lstStyle>
            <a:lvl1pPr algn="ctr">
              <a:defRPr sz="1200">
                <a:latin typeface="Verdana" panose="020B0604030504040204" pitchFamily="34" charset="0"/>
              </a:defRPr>
            </a:lvl1pPr>
          </a:lstStyle>
          <a:p>
            <a:endParaRPr lang="zh-CN" altLang="en-US" dirty="0"/>
          </a:p>
        </p:txBody>
      </p:sp>
      <p:sp>
        <p:nvSpPr>
          <p:cNvPr id="29702" name="灯片编号占位符 29701"/>
          <p:cNvSpPr>
            <a:spLocks noGrp="1"/>
          </p:cNvSpPr>
          <p:nvPr>
            <p:ph type="sldNum" sz="quarter" idx="4"/>
          </p:nvPr>
        </p:nvSpPr>
        <p:spPr>
          <a:xfrm>
            <a:off x="6553200" y="6248400"/>
            <a:ext cx="1905000" cy="457200"/>
          </a:xfrm>
          <a:prstGeom prst="rect">
            <a:avLst/>
          </a:prstGeom>
          <a:noFill/>
          <a:ln w="9525">
            <a:noFill/>
          </a:ln>
        </p:spPr>
        <p:txBody>
          <a:bodyPr anchor="t"/>
          <a:lstStyle>
            <a:lvl1pPr algn="r">
              <a:defRPr sz="1200">
                <a:latin typeface="Verdana" panose="020B0604030504040204" pitchFamily="34" charset="0"/>
              </a:defRPr>
            </a:lvl1pPr>
          </a:lstStyle>
          <a:p>
            <a:fld id="{9A0DB2DC-4C9A-4742-B13C-FB6460FD3503}" type="slidenum">
              <a:rPr lang="zh-CN" altLang="en-US" dirty="0"/>
              <a:t>‹#›</a:t>
            </a:fld>
            <a:endParaRPr lang="zh-CN" altLang="en-US" dirty="0">
              <a:latin typeface="Arial" panose="020B0604020202020204" pitchFamily="34" charset="0"/>
            </a:endParaRPr>
          </a:p>
        </p:txBody>
      </p:sp>
      <p:sp>
        <p:nvSpPr>
          <p:cNvPr id="29703" name="任意多边形 29702"/>
          <p:cNvSpPr/>
          <p:nvPr/>
        </p:nvSpPr>
        <p:spPr>
          <a:xfrm>
            <a:off x="685800" y="2393950"/>
            <a:ext cx="7772400" cy="109538"/>
          </a:xfrm>
          <a:custGeom>
            <a:avLst/>
            <a:gdLst>
              <a:gd name="A1" fmla="val 618"/>
              <a:gd name="A3" fmla="val 0"/>
              <a:gd name="G0" fmla="+- A1 0 0"/>
            </a:gdLst>
            <a:ahLst/>
            <a:cxnLst/>
            <a:rect l="0" t="0" r="0" b="0"/>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pPr lvl="0">
              <a:buClr>
                <a:schemeClr val="bg1"/>
              </a:buClr>
            </a:pPr>
            <a:endParaRPr sz="2400" dirty="0">
              <a:latin typeface="Times New Roman" panose="02020603050405020304" pitchFamily="18" charset="0"/>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049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7248" y="1752600"/>
            <a:ext cx="392049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dirty="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dirty="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dirty="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dirty="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8000" y="691200"/>
            <a:ext cx="8208000" cy="712800"/>
          </a:xfrm>
        </p:spPr>
        <p:txBody>
          <a:bodyPr>
            <a:normAutofit/>
          </a:bodyPr>
          <a:lstStyle>
            <a:lvl1pPr>
              <a:defRPr sz="2800" b="1">
                <a:solidFill>
                  <a:schemeClr val="accent1"/>
                </a:solidFill>
              </a:defRPr>
            </a:lvl1pPr>
          </a:lstStyle>
          <a:p>
            <a:pPr fontAlgn="auto"/>
            <a:r>
              <a:rPr lang="zh-CN" altLang="en-US" strike="noStrike" noProof="1"/>
              <a:t>单击此处编辑母版标题样式</a:t>
            </a:r>
          </a:p>
        </p:txBody>
      </p:sp>
      <p:sp>
        <p:nvSpPr>
          <p:cNvPr id="3" name="内容占位符 2"/>
          <p:cNvSpPr>
            <a:spLocks noGrp="1"/>
          </p:cNvSpPr>
          <p:nvPr>
            <p:ph idx="1"/>
          </p:nvPr>
        </p:nvSpPr>
        <p:spPr>
          <a:xfrm>
            <a:off x="468000" y="1627200"/>
            <a:ext cx="8229600" cy="4525200"/>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441" y="304800"/>
            <a:ext cx="2002234"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90631"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dirty="0">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dirty="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p:cNvSpPr>
            <a:spLocks noGrp="1"/>
          </p:cNvSpPr>
          <p:nvPr>
            <p:ph type="ctrTitle" hasCustomPrompt="1"/>
          </p:nvPr>
        </p:nvSpPr>
        <p:spPr>
          <a:xfrm>
            <a:off x="685800" y="2130425"/>
            <a:ext cx="7772400" cy="1470025"/>
          </a:xfrm>
        </p:spPr>
        <p:txBody>
          <a:bodyPr/>
          <a:lstStyle/>
          <a:p>
            <a:r>
              <a:rPr lang="fi-FI"/>
              <a:t>Muokkaa perustyyl. napsautt.</a:t>
            </a:r>
          </a:p>
        </p:txBody>
      </p:sp>
      <p:sp>
        <p:nvSpPr>
          <p:cNvPr id="3" name="Alaotsikko 2"/>
          <p:cNvSpPr>
            <a:spLocks noGrp="1"/>
          </p:cNvSpPr>
          <p:nvPr>
            <p:ph type="subTitle" idx="1" hasCustomPrompt="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i-FI"/>
              <a:t>Muokkaa alaotsikon perustyyliä napsautt.</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p:cNvSpPr>
            <a:spLocks noGrp="1"/>
          </p:cNvSpPr>
          <p:nvPr>
            <p:ph type="title" hasCustomPrompt="1"/>
          </p:nvPr>
        </p:nvSpPr>
        <p:spPr/>
        <p:txBody>
          <a:bodyPr/>
          <a:lstStyle/>
          <a:p>
            <a:r>
              <a:rPr lang="fi-FI"/>
              <a:t>Muokkaa perustyyl. napsautt.</a:t>
            </a:r>
          </a:p>
        </p:txBody>
      </p:sp>
      <p:sp>
        <p:nvSpPr>
          <p:cNvPr id="3" name="Sisällön paikkamerkki 2"/>
          <p:cNvSpPr>
            <a:spLocks noGrp="1"/>
          </p:cNvSpPr>
          <p:nvPr>
            <p:ph idx="1" hasCustomPrompt="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722313" y="4406900"/>
            <a:ext cx="7772400" cy="1362075"/>
          </a:xfrm>
        </p:spPr>
        <p:txBody>
          <a:bodyPr anchor="t"/>
          <a:lstStyle>
            <a:lvl1pPr algn="l">
              <a:defRPr sz="4000" b="1" cap="all"/>
            </a:lvl1pPr>
          </a:lstStyle>
          <a:p>
            <a:r>
              <a:rPr lang="fi-FI"/>
              <a:t>Muokkaa perustyyl. napsautt.</a:t>
            </a:r>
          </a:p>
        </p:txBody>
      </p:sp>
      <p:sp>
        <p:nvSpPr>
          <p:cNvPr id="3" name="Tekstin paikkamerkki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i-FI"/>
              <a:t>Muokkaa tekstin perustyylejä napsauttamalla</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p:cNvSpPr>
            <a:spLocks noGrp="1"/>
          </p:cNvSpPr>
          <p:nvPr>
            <p:ph type="title" hasCustomPrompt="1"/>
          </p:nvPr>
        </p:nvSpPr>
        <p:spPr/>
        <p:txBody>
          <a:bodyPr/>
          <a:lstStyle/>
          <a:p>
            <a:r>
              <a:rPr lang="fi-FI"/>
              <a:t>Muokkaa perustyyl. napsautt.</a:t>
            </a:r>
          </a:p>
        </p:txBody>
      </p:sp>
      <p:sp>
        <p:nvSpPr>
          <p:cNvPr id="3" name="Sisällön paikkamerkki 2"/>
          <p:cNvSpPr>
            <a:spLocks noGrp="1"/>
          </p:cNvSpPr>
          <p:nvPr>
            <p:ph sz="half" idx="1" hasCustomPrompt="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Sisällön paikkamerkki 3"/>
          <p:cNvSpPr>
            <a:spLocks noGrp="1"/>
          </p:cNvSpPr>
          <p:nvPr>
            <p:ph sz="half" idx="2" hasCustomPrompt="1"/>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457200" y="274638"/>
            <a:ext cx="8229600" cy="1143000"/>
          </a:xfrm>
        </p:spPr>
        <p:txBody>
          <a:bodyPr/>
          <a:lstStyle>
            <a:lvl1pPr>
              <a:defRPr/>
            </a:lvl1pPr>
          </a:lstStyle>
          <a:p>
            <a:r>
              <a:rPr lang="fi-FI"/>
              <a:t>Muokkaa perustyyl. napsautt.</a:t>
            </a:r>
          </a:p>
        </p:txBody>
      </p:sp>
      <p:sp>
        <p:nvSpPr>
          <p:cNvPr id="3" name="Tekstin paikkamerkki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5" name="Tekstin paikkamerkki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p:cNvSpPr>
            <a:spLocks noGrp="1"/>
          </p:cNvSpPr>
          <p:nvPr>
            <p:ph type="title" hasCustomPrompt="1"/>
          </p:nvPr>
        </p:nvSpPr>
        <p:spPr/>
        <p:txBody>
          <a:bodyPr/>
          <a:lstStyle/>
          <a:p>
            <a:r>
              <a:rPr lang="fi-FI"/>
              <a:t>Muokkaa perustyyl. napsautt.</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Otsikollinen sisältö">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457200" y="273050"/>
            <a:ext cx="3008313" cy="1162050"/>
          </a:xfrm>
        </p:spPr>
        <p:txBody>
          <a:bodyPr anchor="b"/>
          <a:lstStyle>
            <a:lvl1pPr algn="l">
              <a:defRPr sz="2000" b="1"/>
            </a:lvl1pPr>
          </a:lstStyle>
          <a:p>
            <a:r>
              <a:rPr lang="fi-FI"/>
              <a:t>Muokkaa perustyyl. napsautt.</a:t>
            </a:r>
          </a:p>
        </p:txBody>
      </p:sp>
      <p:sp>
        <p:nvSpPr>
          <p:cNvPr id="3" name="Sisällön paikkamerkki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Tekstin paikkamerkki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Muokkaa tekstin perustyylejä napsauttamalla</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椭圆 6"/>
          <p:cNvSpPr/>
          <p:nvPr/>
        </p:nvSpPr>
        <p:spPr>
          <a:xfrm>
            <a:off x="7648575" y="2840038"/>
            <a:ext cx="330200" cy="330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eaLnBrk="1" fontAlgn="base" hangingPunct="1">
              <a:spcBef>
                <a:spcPts val="0"/>
              </a:spcBef>
              <a:spcAft>
                <a:spcPts val="0"/>
              </a:spcAft>
              <a:defRPr/>
            </a:pPr>
            <a:endParaRPr lang="zh-CN" altLang="en-US" strike="noStrike" noProof="1"/>
          </a:p>
        </p:txBody>
      </p:sp>
      <p:cxnSp>
        <p:nvCxnSpPr>
          <p:cNvPr id="4101" name="直接连接符 7"/>
          <p:cNvCxnSpPr/>
          <p:nvPr/>
        </p:nvCxnSpPr>
        <p:spPr>
          <a:xfrm>
            <a:off x="1336675" y="3325813"/>
            <a:ext cx="5851525" cy="0"/>
          </a:xfrm>
          <a:prstGeom prst="line">
            <a:avLst/>
          </a:prstGeom>
          <a:ln w="6350" cap="flat" cmpd="sng">
            <a:solidFill>
              <a:srgbClr val="79E485"/>
            </a:solidFill>
            <a:prstDash val="solid"/>
            <a:miter/>
            <a:headEnd type="none" w="med" len="med"/>
            <a:tailEnd type="none" w="med" len="med"/>
          </a:ln>
        </p:spPr>
      </p:cxnSp>
      <p:sp>
        <p:nvSpPr>
          <p:cNvPr id="9" name="椭圆 8"/>
          <p:cNvSpPr/>
          <p:nvPr/>
        </p:nvSpPr>
        <p:spPr>
          <a:xfrm>
            <a:off x="7170738" y="2905125"/>
            <a:ext cx="657225" cy="657225"/>
          </a:xfrm>
          <a:prstGeom prst="ellipse">
            <a:avLst/>
          </a:prstGeom>
          <a:noFill/>
          <a:ln w="63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base" hangingPunct="1">
              <a:spcBef>
                <a:spcPts val="0"/>
              </a:spcBef>
              <a:spcAft>
                <a:spcPts val="0"/>
              </a:spcAft>
              <a:defRPr/>
            </a:pPr>
            <a:endParaRPr lang="zh-CN" altLang="en-US" strike="noStrike" noProof="1"/>
          </a:p>
        </p:txBody>
      </p:sp>
      <p:sp>
        <p:nvSpPr>
          <p:cNvPr id="10" name="椭圆 9"/>
          <p:cNvSpPr/>
          <p:nvPr/>
        </p:nvSpPr>
        <p:spPr>
          <a:xfrm>
            <a:off x="7265988" y="3000375"/>
            <a:ext cx="466725" cy="466725"/>
          </a:xfrm>
          <a:prstGeom prst="ellipse">
            <a:avLst/>
          </a:prstGeom>
          <a:noFill/>
          <a:ln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lnSpcReduction="10000"/>
          </a:bodyPr>
          <a:lstStyle/>
          <a:p>
            <a:pPr algn="ctr" eaLnBrk="1" fontAlgn="base" hangingPunct="1">
              <a:spcBef>
                <a:spcPts val="0"/>
              </a:spcBef>
              <a:spcAft>
                <a:spcPts val="0"/>
              </a:spcAft>
              <a:defRPr/>
            </a:pPr>
            <a:endParaRPr lang="zh-CN" altLang="en-US" strike="noStrike" noProof="1"/>
          </a:p>
        </p:txBody>
      </p:sp>
      <p:sp>
        <p:nvSpPr>
          <p:cNvPr id="11" name="椭圆 10"/>
          <p:cNvSpPr/>
          <p:nvPr/>
        </p:nvSpPr>
        <p:spPr>
          <a:xfrm>
            <a:off x="7297738" y="3032125"/>
            <a:ext cx="403225" cy="403225"/>
          </a:xfrm>
          <a:prstGeom prst="ellipse">
            <a:avLst/>
          </a:prstGeom>
          <a:noFill/>
          <a:ln w="63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85000" lnSpcReduction="20000"/>
          </a:bodyPr>
          <a:lstStyle/>
          <a:p>
            <a:pPr algn="ctr" eaLnBrk="1" fontAlgn="base" hangingPunct="1">
              <a:spcBef>
                <a:spcPts val="0"/>
              </a:spcBef>
              <a:spcAft>
                <a:spcPts val="0"/>
              </a:spcAft>
              <a:defRPr/>
            </a:pPr>
            <a:endParaRPr lang="zh-CN" altLang="en-US" strike="noStrike" noProof="1"/>
          </a:p>
        </p:txBody>
      </p:sp>
      <p:sp>
        <p:nvSpPr>
          <p:cNvPr id="12" name="椭圆 11"/>
          <p:cNvSpPr/>
          <p:nvPr/>
        </p:nvSpPr>
        <p:spPr>
          <a:xfrm>
            <a:off x="7381875" y="3117850"/>
            <a:ext cx="233363" cy="23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32500" lnSpcReduction="20000"/>
          </a:bodyPr>
          <a:lstStyle/>
          <a:p>
            <a:pPr algn="ctr" eaLnBrk="1" fontAlgn="base" hangingPunct="1">
              <a:spcBef>
                <a:spcPts val="0"/>
              </a:spcBef>
              <a:spcAft>
                <a:spcPts val="0"/>
              </a:spcAft>
              <a:defRPr/>
            </a:pPr>
            <a:endParaRPr lang="zh-CN" altLang="en-US" strike="noStrike" noProof="1"/>
          </a:p>
        </p:txBody>
      </p:sp>
      <p:sp>
        <p:nvSpPr>
          <p:cNvPr id="2" name="标题 1"/>
          <p:cNvSpPr>
            <a:spLocks noGrp="1"/>
          </p:cNvSpPr>
          <p:nvPr>
            <p:ph type="title"/>
          </p:nvPr>
        </p:nvSpPr>
        <p:spPr>
          <a:xfrm>
            <a:off x="1335600" y="1663200"/>
            <a:ext cx="5799600" cy="1663200"/>
          </a:xfrm>
        </p:spPr>
        <p:txBody>
          <a:bodyPr anchor="b">
            <a:normAutofit/>
          </a:bodyPr>
          <a:lstStyle>
            <a:lvl1pPr algn="ctr">
              <a:defRPr sz="3600" b="1">
                <a:solidFill>
                  <a:schemeClr val="accent1"/>
                </a:solidFill>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1335600" y="3391200"/>
            <a:ext cx="5799600" cy="460800"/>
          </a:xfrm>
        </p:spPr>
        <p:txBody>
          <a:bodyPr lIns="90000" tIns="46800" rIns="90000" bIns="46800">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a:xfrm>
            <a:off x="628650" y="6580188"/>
            <a:ext cx="2057400" cy="2301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5" name="页脚占位符 4"/>
          <p:cNvSpPr>
            <a:spLocks noGrp="1"/>
          </p:cNvSpPr>
          <p:nvPr>
            <p:ph type="ftr" sz="quarter" idx="11"/>
          </p:nvPr>
        </p:nvSpPr>
        <p:spPr>
          <a:xfrm>
            <a:off x="3028950" y="6580188"/>
            <a:ext cx="3086100" cy="230188"/>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nvPr>
        </p:nvSpPr>
        <p:spPr>
          <a:xfrm>
            <a:off x="6457950" y="6580188"/>
            <a:ext cx="2057400" cy="230188"/>
          </a:xfrm>
          <a:prstGeom prst="rect">
            <a:avLst/>
          </a:prstGeom>
        </p:spPr>
        <p:txBody>
          <a:bodyPr vert="horz" lIns="91440" tIns="45720" rIns="91440" bIns="45720" rtlCol="0" anchor="ctr">
            <a:norm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Otsikollinen kuva">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1792288" y="4800600"/>
            <a:ext cx="5486400" cy="566738"/>
          </a:xfrm>
        </p:spPr>
        <p:txBody>
          <a:bodyPr anchor="b"/>
          <a:lstStyle>
            <a:lvl1pPr algn="l">
              <a:defRPr sz="2000" b="1"/>
            </a:lvl1pPr>
          </a:lstStyle>
          <a:p>
            <a:r>
              <a:rPr lang="fi-FI"/>
              <a:t>Muokkaa perustyyl. napsautt.</a:t>
            </a:r>
          </a:p>
        </p:txBody>
      </p:sp>
      <p:sp>
        <p:nvSpPr>
          <p:cNvPr id="3" name="Kuvan paikkamerkki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fi-FI" sz="3200" b="0" i="0" u="none" strike="noStrike" kern="0" cap="none" spc="0" normalizeH="0" baseline="0" noProof="0">
              <a:ln>
                <a:noFill/>
              </a:ln>
              <a:solidFill>
                <a:schemeClr val="tx1"/>
              </a:solidFill>
              <a:effectLst/>
              <a:uLnTx/>
              <a:uFillTx/>
              <a:latin typeface="+mn-lt"/>
              <a:ea typeface="+mn-ea"/>
              <a:cs typeface="+mn-cs"/>
            </a:endParaRPr>
          </a:p>
        </p:txBody>
      </p:sp>
      <p:sp>
        <p:nvSpPr>
          <p:cNvPr id="4" name="Tekstin paikkamerkki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Muokkaa tekstin perustyylejä napsauttamalla</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p:cNvSpPr>
            <a:spLocks noGrp="1"/>
          </p:cNvSpPr>
          <p:nvPr>
            <p:ph type="title" hasCustomPrompt="1"/>
          </p:nvPr>
        </p:nvSpPr>
        <p:spPr/>
        <p:txBody>
          <a:bodyPr/>
          <a:lstStyle/>
          <a:p>
            <a:r>
              <a:rPr lang="fi-FI"/>
              <a:t>Muokkaa perustyyl. napsautt.</a:t>
            </a:r>
          </a:p>
        </p:txBody>
      </p:sp>
      <p:sp>
        <p:nvSpPr>
          <p:cNvPr id="3" name="Pystysuoran tekstin paikkamerkki 2"/>
          <p:cNvSpPr>
            <a:spLocks noGrp="1"/>
          </p:cNvSpPr>
          <p:nvPr>
            <p:ph type="body" orient="vert" idx="1" hasCustomPrompt="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p:cNvSpPr>
            <a:spLocks noGrp="1"/>
          </p:cNvSpPr>
          <p:nvPr>
            <p:ph type="title" orient="vert" hasCustomPrompt="1"/>
          </p:nvPr>
        </p:nvSpPr>
        <p:spPr>
          <a:xfrm>
            <a:off x="6515100" y="609600"/>
            <a:ext cx="1943100" cy="5486400"/>
          </a:xfrm>
        </p:spPr>
        <p:txBody>
          <a:bodyPr vert="eaVert"/>
          <a:lstStyle/>
          <a:p>
            <a:r>
              <a:rPr lang="fi-FI"/>
              <a:t>Muokkaa perustyyl. napsautt.</a:t>
            </a:r>
          </a:p>
        </p:txBody>
      </p:sp>
      <p:sp>
        <p:nvSpPr>
          <p:cNvPr id="3" name="Pystysuoran tekstin paikkamerkki 2"/>
          <p:cNvSpPr>
            <a:spLocks noGrp="1"/>
          </p:cNvSpPr>
          <p:nvPr>
            <p:ph type="body" orient="vert" idx="1" hasCustomPrompt="1"/>
          </p:nvPr>
        </p:nvSpPr>
        <p:spPr>
          <a:xfrm>
            <a:off x="685800" y="609600"/>
            <a:ext cx="5676900" cy="5486400"/>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bl" preserve="1">
  <p:cSld name="Otsikko ja taulukko">
    <p:spTree>
      <p:nvGrpSpPr>
        <p:cNvPr id="1" name=""/>
        <p:cNvGrpSpPr/>
        <p:nvPr/>
      </p:nvGrpSpPr>
      <p:grpSpPr>
        <a:xfrm>
          <a:off x="0" y="0"/>
          <a:ext cx="0" cy="0"/>
          <a:chOff x="0" y="0"/>
          <a:chExt cx="0" cy="0"/>
        </a:xfrm>
      </p:grpSpPr>
      <p:sp>
        <p:nvSpPr>
          <p:cNvPr id="2" name="Otsikko 1"/>
          <p:cNvSpPr>
            <a:spLocks noGrp="1"/>
          </p:cNvSpPr>
          <p:nvPr>
            <p:ph type="title" hasCustomPrompt="1"/>
          </p:nvPr>
        </p:nvSpPr>
        <p:spPr>
          <a:xfrm>
            <a:off x="685800" y="609600"/>
            <a:ext cx="7772400" cy="1143000"/>
          </a:xfrm>
        </p:spPr>
        <p:txBody>
          <a:bodyPr/>
          <a:lstStyle/>
          <a:p>
            <a:r>
              <a:rPr lang="fi-FI"/>
              <a:t>Muokkaa perustyyl. napsautt.</a:t>
            </a:r>
          </a:p>
        </p:txBody>
      </p:sp>
      <p:sp>
        <p:nvSpPr>
          <p:cNvPr id="3" name="Taulukon paikkamerkki 2"/>
          <p:cNvSpPr>
            <a:spLocks noGrp="1"/>
          </p:cNvSpPr>
          <p:nvPr>
            <p:ph type="tbl" idx="1"/>
          </p:nvPr>
        </p:nvSpPr>
        <p:spPr>
          <a:xfrm>
            <a:off x="685800" y="1981200"/>
            <a:ext cx="77724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fi-FI"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8" name="页脚占位符 7"/>
          <p:cNvSpPr>
            <a:spLocks noGrp="1"/>
          </p:cNvSpPr>
          <p:nvPr>
            <p:ph type="ftr" sz="quarter" idx="11"/>
          </p:nvPr>
        </p:nvSpPr>
        <p:spPr/>
        <p:txBody>
          <a:bodyPr/>
          <a:lstStyle/>
          <a:p>
            <a:pPr lvl="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4" name="页脚占位符 3"/>
          <p:cNvSpPr>
            <a:spLocks noGrp="1"/>
          </p:cNvSpPr>
          <p:nvPr>
            <p:ph type="ftr" sz="quarter" idx="11"/>
          </p:nvPr>
        </p:nvSpPr>
        <p:spPr/>
        <p:txBody>
          <a:bodyPr/>
          <a:lstStyle/>
          <a:p>
            <a:pPr lvl="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68000" y="691200"/>
            <a:ext cx="8208000" cy="712800"/>
          </a:xfrm>
        </p:spPr>
        <p:txBody>
          <a:bodyPr>
            <a:normAutofit/>
          </a:bodyPr>
          <a:lstStyle>
            <a:lvl1pPr>
              <a:defRPr sz="2800" b="1">
                <a:solidFill>
                  <a:schemeClr val="accent1"/>
                </a:solidFill>
              </a:defRPr>
            </a:lvl1pPr>
          </a:lstStyle>
          <a:p>
            <a:pPr fontAlgn="auto"/>
            <a:r>
              <a:rPr lang="zh-CN" altLang="en-US" strike="noStrike" noProof="1"/>
              <a:t>单击此处编辑母版标题样式</a:t>
            </a:r>
          </a:p>
        </p:txBody>
      </p:sp>
      <p:sp>
        <p:nvSpPr>
          <p:cNvPr id="3" name="内容占位符 2"/>
          <p:cNvSpPr>
            <a:spLocks noGrp="1"/>
          </p:cNvSpPr>
          <p:nvPr>
            <p:ph sz="half" idx="1"/>
          </p:nvPr>
        </p:nvSpPr>
        <p:spPr>
          <a:xfrm>
            <a:off x="468000" y="1627200"/>
            <a:ext cx="8229600" cy="2203200"/>
          </a:xfrm>
        </p:spPr>
        <p:txBody>
          <a:bodyPr>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468000" y="3830400"/>
            <a:ext cx="8229600" cy="2203200"/>
          </a:xfrm>
        </p:spPr>
        <p:txBody>
          <a:bodyPr>
            <a:normAutofit/>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a:xfrm>
            <a:off x="628650" y="6523038"/>
            <a:ext cx="2057400" cy="3317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6" name="页脚占位符 5"/>
          <p:cNvSpPr>
            <a:spLocks noGrp="1"/>
          </p:cNvSpPr>
          <p:nvPr>
            <p:ph type="ftr" sz="quarter" idx="11"/>
          </p:nvPr>
        </p:nvSpPr>
        <p:spPr>
          <a:xfrm>
            <a:off x="3028950" y="6523038"/>
            <a:ext cx="3086100" cy="331788"/>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nvPr>
        </p:nvSpPr>
        <p:spPr>
          <a:xfrm>
            <a:off x="6457950" y="6523038"/>
            <a:ext cx="2057400" cy="331788"/>
          </a:xfrm>
          <a:prstGeom prst="rect">
            <a:avLst/>
          </a:prstGeom>
        </p:spPr>
        <p:txBody>
          <a:bodyPr vert="horz" lIns="91440" tIns="45720" rIns="91440" bIns="45720" rtlCol="0" anchor="ctr">
            <a:no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3" name="页脚占位符 2"/>
          <p:cNvSpPr>
            <a:spLocks noGrp="1"/>
          </p:cNvSpPr>
          <p:nvPr>
            <p:ph type="ftr" sz="quarter" idx="11"/>
          </p:nvPr>
        </p:nvSpPr>
        <p:spPr/>
        <p:txBody>
          <a:bodyPr/>
          <a:lstStyle/>
          <a:p>
            <a:pPr lvl="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6" name="页脚占位符 5"/>
          <p:cNvSpPr>
            <a:spLocks noGrp="1"/>
          </p:cNvSpPr>
          <p:nvPr>
            <p:ph type="ftr" sz="quarter" idx="11"/>
          </p:nvPr>
        </p:nvSpPr>
        <p:spPr/>
        <p:txBody>
          <a:bodyPr/>
          <a:lstStyle/>
          <a:p>
            <a:pPr lvl="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5" name="页脚占位符 4"/>
          <p:cNvSpPr>
            <a:spLocks noGrp="1"/>
          </p:cNvSpPr>
          <p:nvPr>
            <p:ph type="ftr" sz="quarter" idx="11"/>
          </p:nvPr>
        </p:nvSpPr>
        <p:spPr/>
        <p:txBody>
          <a:bodyPr/>
          <a:lstStyle/>
          <a:p>
            <a:pPr lvl="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41986" name="组合 41985"/>
          <p:cNvGrpSpPr/>
          <p:nvPr/>
        </p:nvGrpSpPr>
        <p:grpSpPr>
          <a:xfrm>
            <a:off x="0" y="2438400"/>
            <a:ext cx="9009063" cy="1052513"/>
            <a:chOff x="0" y="1536"/>
            <a:chExt cx="5675" cy="663"/>
          </a:xfrm>
        </p:grpSpPr>
        <p:grpSp>
          <p:nvGrpSpPr>
            <p:cNvPr id="41987" name="组合 41986"/>
            <p:cNvGrpSpPr/>
            <p:nvPr/>
          </p:nvGrpSpPr>
          <p:grpSpPr>
            <a:xfrm>
              <a:off x="183" y="1604"/>
              <a:ext cx="448" cy="299"/>
              <a:chOff x="720" y="336"/>
              <a:chExt cx="624" cy="432"/>
            </a:xfrm>
          </p:grpSpPr>
          <p:sp>
            <p:nvSpPr>
              <p:cNvPr id="41988" name="矩形 41987"/>
              <p:cNvSpPr/>
              <p:nvPr/>
            </p:nvSpPr>
            <p:spPr>
              <a:xfrm>
                <a:off x="720" y="336"/>
                <a:ext cx="384" cy="432"/>
              </a:xfrm>
              <a:prstGeom prst="rect">
                <a:avLst/>
              </a:prstGeom>
              <a:solidFill>
                <a:schemeClr val="folHlink"/>
              </a:solidFill>
              <a:ln w="9525">
                <a:noFill/>
              </a:ln>
            </p:spPr>
            <p:txBody>
              <a:bodyPr/>
              <a:lstStyle/>
              <a:p>
                <a:endParaRPr lang="zh-CN" altLang="en-US" sz="2800">
                  <a:solidFill>
                    <a:srgbClr val="000000"/>
                  </a:solidFill>
                </a:endParaRPr>
              </a:p>
            </p:txBody>
          </p:sp>
          <p:sp>
            <p:nvSpPr>
              <p:cNvPr id="41989" name="矩形 41988"/>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lstStyle/>
              <a:p>
                <a:endParaRPr lang="zh-CN" altLang="en-US" sz="2800">
                  <a:solidFill>
                    <a:srgbClr val="000000"/>
                  </a:solidFill>
                </a:endParaRPr>
              </a:p>
            </p:txBody>
          </p:sp>
        </p:grpSp>
        <p:grpSp>
          <p:nvGrpSpPr>
            <p:cNvPr id="41990" name="组合 41989"/>
            <p:cNvGrpSpPr/>
            <p:nvPr/>
          </p:nvGrpSpPr>
          <p:grpSpPr>
            <a:xfrm>
              <a:off x="261" y="1870"/>
              <a:ext cx="465" cy="299"/>
              <a:chOff x="912" y="2640"/>
              <a:chExt cx="672" cy="432"/>
            </a:xfrm>
          </p:grpSpPr>
          <p:sp>
            <p:nvSpPr>
              <p:cNvPr id="41991" name="矩形 41990"/>
              <p:cNvSpPr/>
              <p:nvPr/>
            </p:nvSpPr>
            <p:spPr>
              <a:xfrm>
                <a:off x="912" y="2640"/>
                <a:ext cx="384" cy="432"/>
              </a:xfrm>
              <a:prstGeom prst="rect">
                <a:avLst/>
              </a:prstGeom>
              <a:solidFill>
                <a:schemeClr val="accent2"/>
              </a:solidFill>
              <a:ln w="9525">
                <a:noFill/>
              </a:ln>
            </p:spPr>
            <p:txBody>
              <a:bodyPr/>
              <a:lstStyle/>
              <a:p>
                <a:endParaRPr lang="zh-CN" altLang="en-US" sz="2800">
                  <a:solidFill>
                    <a:srgbClr val="000000"/>
                  </a:solidFill>
                </a:endParaRPr>
              </a:p>
            </p:txBody>
          </p:sp>
          <p:sp>
            <p:nvSpPr>
              <p:cNvPr id="41992" name="矩形 41991"/>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lstStyle/>
              <a:p>
                <a:endParaRPr lang="zh-CN" altLang="en-US" sz="2800">
                  <a:solidFill>
                    <a:srgbClr val="000000"/>
                  </a:solidFill>
                </a:endParaRPr>
              </a:p>
            </p:txBody>
          </p:sp>
        </p:grpSp>
        <p:sp>
          <p:nvSpPr>
            <p:cNvPr id="41993" name="矩形 41992"/>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lstStyle/>
            <a:p>
              <a:endParaRPr lang="zh-CN" altLang="en-US" sz="2800">
                <a:solidFill>
                  <a:srgbClr val="000000"/>
                </a:solidFill>
              </a:endParaRPr>
            </a:p>
          </p:txBody>
        </p:sp>
        <p:sp>
          <p:nvSpPr>
            <p:cNvPr id="41994" name="矩形 41993"/>
            <p:cNvSpPr/>
            <p:nvPr/>
          </p:nvSpPr>
          <p:spPr>
            <a:xfrm>
              <a:off x="400" y="1536"/>
              <a:ext cx="20" cy="663"/>
            </a:xfrm>
            <a:prstGeom prst="rect">
              <a:avLst/>
            </a:prstGeom>
            <a:solidFill>
              <a:schemeClr val="bg2"/>
            </a:solidFill>
            <a:ln w="9525">
              <a:noFill/>
            </a:ln>
          </p:spPr>
          <p:txBody>
            <a:bodyPr/>
            <a:lstStyle/>
            <a:p>
              <a:endParaRPr lang="zh-CN" altLang="en-US" sz="2800">
                <a:solidFill>
                  <a:srgbClr val="000000"/>
                </a:solidFill>
              </a:endParaRPr>
            </a:p>
          </p:txBody>
        </p:sp>
        <p:sp>
          <p:nvSpPr>
            <p:cNvPr id="41995" name="矩形 41994"/>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lstStyle/>
            <a:p>
              <a:endParaRPr lang="zh-CN" altLang="en-US" sz="2800">
                <a:solidFill>
                  <a:srgbClr val="000000"/>
                </a:solidFill>
              </a:endParaRPr>
            </a:p>
          </p:txBody>
        </p:sp>
      </p:grpSp>
      <p:sp>
        <p:nvSpPr>
          <p:cNvPr id="41996" name="标题 41995"/>
          <p:cNvSpPr>
            <a:spLocks noGrp="1"/>
          </p:cNvSpPr>
          <p:nvPr>
            <p:ph type="ctrTitle"/>
          </p:nvPr>
        </p:nvSpPr>
        <p:spPr>
          <a:xfrm>
            <a:off x="990600" y="1676400"/>
            <a:ext cx="7772400" cy="1462088"/>
          </a:xfrm>
          <a:prstGeom prst="rect">
            <a:avLst/>
          </a:prstGeom>
          <a:noFill/>
          <a:ln w="9525">
            <a:noFill/>
          </a:ln>
        </p:spPr>
        <p:txBody>
          <a:bodyPr anchor="b"/>
          <a:lstStyle>
            <a:lvl1pPr lvl="0">
              <a:defRPr/>
            </a:lvl1pPr>
          </a:lstStyle>
          <a:p>
            <a:pPr lvl="0"/>
            <a:r>
              <a:rPr lang="zh-CN" altLang="en-US" dirty="0"/>
              <a:t>单击此处编辑母版标题样式</a:t>
            </a:r>
          </a:p>
        </p:txBody>
      </p:sp>
      <p:sp>
        <p:nvSpPr>
          <p:cNvPr id="41997" name="副标题 41996"/>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dirty="0"/>
              <a:t>单击此处编辑母版副标题样式</a:t>
            </a:r>
          </a:p>
        </p:txBody>
      </p:sp>
      <p:sp>
        <p:nvSpPr>
          <p:cNvPr id="41998" name="日期占位符 41997"/>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a:buClr>
                <a:srgbClr val="FFFFFF"/>
              </a:buClr>
            </a:pPr>
            <a:endParaRPr lang="zh-CN" altLang="en-US" dirty="0">
              <a:solidFill>
                <a:srgbClr val="1C1C1C"/>
              </a:solidFill>
              <a:latin typeface="Arial" panose="020B0604020202020204" pitchFamily="34" charset="0"/>
            </a:endParaRPr>
          </a:p>
        </p:txBody>
      </p:sp>
      <p:sp>
        <p:nvSpPr>
          <p:cNvPr id="41999" name="页脚占位符 41998"/>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a:buClr>
                <a:srgbClr val="FFFFFF"/>
              </a:buClr>
            </a:pPr>
            <a:endParaRPr lang="zh-CN" altLang="en-US" dirty="0">
              <a:solidFill>
                <a:srgbClr val="1C1C1C"/>
              </a:solidFill>
            </a:endParaRPr>
          </a:p>
        </p:txBody>
      </p:sp>
      <p:sp>
        <p:nvSpPr>
          <p:cNvPr id="42000" name="灯片编号占位符 41999"/>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a:buClr>
                <a:srgbClr val="FFFFFF"/>
              </a:buClr>
            </a:pPr>
            <a:fld id="{9A0DB2DC-4C9A-4742-B13C-FB6460FD3503}" type="slidenum">
              <a:rPr lang="zh-CN" altLang="en-US" dirty="0">
                <a:solidFill>
                  <a:srgbClr val="1C1C1C"/>
                </a:solidFill>
              </a:rPr>
              <a:t>‹#›</a:t>
            </a:fld>
            <a:endParaRPr lang="zh-CN" altLang="en-US" dirty="0">
              <a:solidFill>
                <a:srgbClr val="1C1C1C"/>
              </a:solidFill>
              <a:latin typeface="Arial" panose="020B0604020202020204" pitchFamily="34" charset="0"/>
            </a:endParaRPr>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6612" y="2017713"/>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8" name="页脚占位符 7"/>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9" name="灯片编号占位符 8"/>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a:xfrm>
            <a:off x="628650" y="6523038"/>
            <a:ext cx="2057400" cy="3317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8" name="页脚占位符 7"/>
          <p:cNvSpPr>
            <a:spLocks noGrp="1"/>
          </p:cNvSpPr>
          <p:nvPr>
            <p:ph type="ftr" sz="quarter" idx="11"/>
          </p:nvPr>
        </p:nvSpPr>
        <p:spPr>
          <a:xfrm>
            <a:off x="3028950" y="6523038"/>
            <a:ext cx="3086100" cy="331788"/>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nvPr>
        </p:nvSpPr>
        <p:spPr>
          <a:xfrm>
            <a:off x="6457950" y="6523038"/>
            <a:ext cx="2057400" cy="331788"/>
          </a:xfrm>
          <a:prstGeom prst="rect">
            <a:avLst/>
          </a:prstGeom>
        </p:spPr>
        <p:txBody>
          <a:bodyPr vert="horz" lIns="91440" tIns="45720" rIns="91440" bIns="45720" rtlCol="0" anchor="ctr">
            <a:no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4" name="页脚占位符 3"/>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5" name="灯片编号占位符 4"/>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3" name="页脚占位符 2"/>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4" name="灯片编号占位符 3"/>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40009"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41986" name="组合 41985"/>
          <p:cNvGrpSpPr/>
          <p:nvPr/>
        </p:nvGrpSpPr>
        <p:grpSpPr>
          <a:xfrm>
            <a:off x="0" y="2438400"/>
            <a:ext cx="9009063" cy="1052513"/>
            <a:chOff x="0" y="1536"/>
            <a:chExt cx="5675" cy="663"/>
          </a:xfrm>
        </p:grpSpPr>
        <p:grpSp>
          <p:nvGrpSpPr>
            <p:cNvPr id="41987" name="组合 41986"/>
            <p:cNvGrpSpPr/>
            <p:nvPr/>
          </p:nvGrpSpPr>
          <p:grpSpPr>
            <a:xfrm>
              <a:off x="183" y="1604"/>
              <a:ext cx="448" cy="299"/>
              <a:chOff x="720" y="336"/>
              <a:chExt cx="624" cy="432"/>
            </a:xfrm>
          </p:grpSpPr>
          <p:sp>
            <p:nvSpPr>
              <p:cNvPr id="41988" name="矩形 41987"/>
              <p:cNvSpPr/>
              <p:nvPr/>
            </p:nvSpPr>
            <p:spPr>
              <a:xfrm>
                <a:off x="720" y="336"/>
                <a:ext cx="384" cy="432"/>
              </a:xfrm>
              <a:prstGeom prst="rect">
                <a:avLst/>
              </a:prstGeom>
              <a:solidFill>
                <a:schemeClr val="folHlink"/>
              </a:solidFill>
              <a:ln w="9525">
                <a:noFill/>
              </a:ln>
            </p:spPr>
            <p:txBody>
              <a:bodyPr/>
              <a:lstStyle/>
              <a:p>
                <a:endParaRPr lang="zh-CN" altLang="en-US" sz="2800">
                  <a:solidFill>
                    <a:srgbClr val="000000"/>
                  </a:solidFill>
                </a:endParaRPr>
              </a:p>
            </p:txBody>
          </p:sp>
          <p:sp>
            <p:nvSpPr>
              <p:cNvPr id="41989" name="矩形 41988"/>
              <p:cNvSpPr/>
              <p:nvPr/>
            </p:nvSpPr>
            <p:spPr>
              <a:xfrm>
                <a:off x="1056" y="336"/>
                <a:ext cx="288" cy="432"/>
              </a:xfrm>
              <a:prstGeom prst="rect">
                <a:avLst/>
              </a:prstGeom>
              <a:gradFill rotWithShape="0">
                <a:gsLst>
                  <a:gs pos="0">
                    <a:schemeClr val="folHlink"/>
                  </a:gs>
                  <a:gs pos="100000">
                    <a:schemeClr val="bg1"/>
                  </a:gs>
                </a:gsLst>
                <a:lin ang="0" scaled="1"/>
                <a:tileRect/>
              </a:gradFill>
              <a:ln w="9525">
                <a:noFill/>
              </a:ln>
            </p:spPr>
            <p:txBody>
              <a:bodyPr/>
              <a:lstStyle/>
              <a:p>
                <a:endParaRPr lang="zh-CN" altLang="en-US" sz="2800">
                  <a:solidFill>
                    <a:srgbClr val="000000"/>
                  </a:solidFill>
                </a:endParaRPr>
              </a:p>
            </p:txBody>
          </p:sp>
        </p:grpSp>
        <p:grpSp>
          <p:nvGrpSpPr>
            <p:cNvPr id="41990" name="组合 41989"/>
            <p:cNvGrpSpPr/>
            <p:nvPr/>
          </p:nvGrpSpPr>
          <p:grpSpPr>
            <a:xfrm>
              <a:off x="261" y="1870"/>
              <a:ext cx="465" cy="299"/>
              <a:chOff x="912" y="2640"/>
              <a:chExt cx="672" cy="432"/>
            </a:xfrm>
          </p:grpSpPr>
          <p:sp>
            <p:nvSpPr>
              <p:cNvPr id="41991" name="矩形 41990"/>
              <p:cNvSpPr/>
              <p:nvPr/>
            </p:nvSpPr>
            <p:spPr>
              <a:xfrm>
                <a:off x="912" y="2640"/>
                <a:ext cx="384" cy="432"/>
              </a:xfrm>
              <a:prstGeom prst="rect">
                <a:avLst/>
              </a:prstGeom>
              <a:solidFill>
                <a:schemeClr val="accent2"/>
              </a:solidFill>
              <a:ln w="9525">
                <a:noFill/>
              </a:ln>
            </p:spPr>
            <p:txBody>
              <a:bodyPr/>
              <a:lstStyle/>
              <a:p>
                <a:endParaRPr lang="zh-CN" altLang="en-US" sz="2800">
                  <a:solidFill>
                    <a:srgbClr val="000000"/>
                  </a:solidFill>
                </a:endParaRPr>
              </a:p>
            </p:txBody>
          </p:sp>
          <p:sp>
            <p:nvSpPr>
              <p:cNvPr id="41992" name="矩形 41991"/>
              <p:cNvSpPr/>
              <p:nvPr/>
            </p:nvSpPr>
            <p:spPr>
              <a:xfrm>
                <a:off x="1248" y="2640"/>
                <a:ext cx="336" cy="432"/>
              </a:xfrm>
              <a:prstGeom prst="rect">
                <a:avLst/>
              </a:prstGeom>
              <a:gradFill rotWithShape="0">
                <a:gsLst>
                  <a:gs pos="0">
                    <a:schemeClr val="accent2"/>
                  </a:gs>
                  <a:gs pos="100000">
                    <a:schemeClr val="bg1"/>
                  </a:gs>
                </a:gsLst>
                <a:lin ang="0" scaled="1"/>
                <a:tileRect/>
              </a:gradFill>
              <a:ln w="9525">
                <a:noFill/>
              </a:ln>
            </p:spPr>
            <p:txBody>
              <a:bodyPr/>
              <a:lstStyle/>
              <a:p>
                <a:endParaRPr lang="zh-CN" altLang="en-US" sz="2800">
                  <a:solidFill>
                    <a:srgbClr val="000000"/>
                  </a:solidFill>
                </a:endParaRPr>
              </a:p>
            </p:txBody>
          </p:sp>
        </p:grpSp>
        <p:sp>
          <p:nvSpPr>
            <p:cNvPr id="41993" name="矩形 41992"/>
            <p:cNvSpPr/>
            <p:nvPr/>
          </p:nvSpPr>
          <p:spPr>
            <a:xfrm>
              <a:off x="0" y="1824"/>
              <a:ext cx="353" cy="266"/>
            </a:xfrm>
            <a:prstGeom prst="rect">
              <a:avLst/>
            </a:prstGeom>
            <a:gradFill rotWithShape="0">
              <a:gsLst>
                <a:gs pos="0">
                  <a:schemeClr val="bg1"/>
                </a:gs>
                <a:gs pos="100000">
                  <a:schemeClr val="hlink"/>
                </a:gs>
              </a:gsLst>
              <a:lin ang="18900000" scaled="1"/>
              <a:tileRect/>
            </a:gradFill>
            <a:ln w="9525">
              <a:noFill/>
            </a:ln>
          </p:spPr>
          <p:txBody>
            <a:bodyPr/>
            <a:lstStyle/>
            <a:p>
              <a:endParaRPr lang="zh-CN" altLang="en-US" sz="2800">
                <a:solidFill>
                  <a:srgbClr val="000000"/>
                </a:solidFill>
              </a:endParaRPr>
            </a:p>
          </p:txBody>
        </p:sp>
        <p:sp>
          <p:nvSpPr>
            <p:cNvPr id="41994" name="矩形 41993"/>
            <p:cNvSpPr/>
            <p:nvPr/>
          </p:nvSpPr>
          <p:spPr>
            <a:xfrm>
              <a:off x="400" y="1536"/>
              <a:ext cx="20" cy="663"/>
            </a:xfrm>
            <a:prstGeom prst="rect">
              <a:avLst/>
            </a:prstGeom>
            <a:solidFill>
              <a:schemeClr val="bg2"/>
            </a:solidFill>
            <a:ln w="9525">
              <a:noFill/>
            </a:ln>
          </p:spPr>
          <p:txBody>
            <a:bodyPr/>
            <a:lstStyle/>
            <a:p>
              <a:endParaRPr lang="zh-CN" altLang="en-US" sz="2800">
                <a:solidFill>
                  <a:srgbClr val="000000"/>
                </a:solidFill>
              </a:endParaRPr>
            </a:p>
          </p:txBody>
        </p:sp>
        <p:sp>
          <p:nvSpPr>
            <p:cNvPr id="41995" name="矩形 41994"/>
            <p:cNvSpPr/>
            <p:nvPr/>
          </p:nvSpPr>
          <p:spPr>
            <a:xfrm flipV="1">
              <a:off x="199" y="2054"/>
              <a:ext cx="5476" cy="35"/>
            </a:xfrm>
            <a:prstGeom prst="rect">
              <a:avLst/>
            </a:prstGeom>
            <a:gradFill rotWithShape="0">
              <a:gsLst>
                <a:gs pos="0">
                  <a:schemeClr val="bg2"/>
                </a:gs>
                <a:gs pos="100000">
                  <a:schemeClr val="bg1"/>
                </a:gs>
              </a:gsLst>
              <a:lin ang="0" scaled="1"/>
              <a:tileRect/>
            </a:gradFill>
            <a:ln w="9525">
              <a:noFill/>
            </a:ln>
          </p:spPr>
          <p:txBody>
            <a:bodyPr/>
            <a:lstStyle/>
            <a:p>
              <a:endParaRPr lang="zh-CN" altLang="en-US" sz="2800">
                <a:solidFill>
                  <a:srgbClr val="000000"/>
                </a:solidFill>
              </a:endParaRPr>
            </a:p>
          </p:txBody>
        </p:sp>
      </p:grpSp>
      <p:sp>
        <p:nvSpPr>
          <p:cNvPr id="41996" name="标题 41995"/>
          <p:cNvSpPr>
            <a:spLocks noGrp="1"/>
          </p:cNvSpPr>
          <p:nvPr>
            <p:ph type="ctrTitle"/>
          </p:nvPr>
        </p:nvSpPr>
        <p:spPr>
          <a:xfrm>
            <a:off x="990600" y="1676400"/>
            <a:ext cx="7772400" cy="1462088"/>
          </a:xfrm>
          <a:prstGeom prst="rect">
            <a:avLst/>
          </a:prstGeom>
          <a:noFill/>
          <a:ln w="9525">
            <a:noFill/>
          </a:ln>
        </p:spPr>
        <p:txBody>
          <a:bodyPr anchor="b"/>
          <a:lstStyle>
            <a:lvl1pPr lvl="0">
              <a:defRPr/>
            </a:lvl1pPr>
          </a:lstStyle>
          <a:p>
            <a:pPr lvl="0"/>
            <a:r>
              <a:rPr lang="zh-CN" altLang="en-US" dirty="0"/>
              <a:t>单击此处编辑母版标题样式</a:t>
            </a:r>
          </a:p>
        </p:txBody>
      </p:sp>
      <p:sp>
        <p:nvSpPr>
          <p:cNvPr id="41997" name="副标题 41996"/>
          <p:cNvSpPr>
            <a:spLocks noGrp="1"/>
          </p:cNvSpPr>
          <p:nvPr>
            <p:ph type="subTitle" idx="1"/>
          </p:nvPr>
        </p:nvSpPr>
        <p:spPr>
          <a:xfrm>
            <a:off x="1371600" y="3886200"/>
            <a:ext cx="6400800" cy="1752600"/>
          </a:xfrm>
          <a:prstGeom prst="rect">
            <a:avLst/>
          </a:prstGeom>
          <a:noFill/>
          <a:ln w="9525">
            <a:noFill/>
          </a:ln>
        </p:spPr>
        <p:txBody>
          <a:bodyPr anchor="t"/>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dirty="0"/>
              <a:t>单击此处编辑母版副标题样式</a:t>
            </a:r>
          </a:p>
        </p:txBody>
      </p:sp>
      <p:sp>
        <p:nvSpPr>
          <p:cNvPr id="41998" name="日期占位符 41997"/>
          <p:cNvSpPr>
            <a:spLocks noGrp="1"/>
          </p:cNvSpPr>
          <p:nvPr>
            <p:ph type="dt" sz="half" idx="2"/>
          </p:nvPr>
        </p:nvSpPr>
        <p:spPr>
          <a:xfrm>
            <a:off x="990600" y="6248400"/>
            <a:ext cx="1905000" cy="457200"/>
          </a:xfrm>
          <a:prstGeom prst="rect">
            <a:avLst/>
          </a:prstGeom>
          <a:noFill/>
          <a:ln w="9525">
            <a:noFill/>
          </a:ln>
        </p:spPr>
        <p:txBody>
          <a:bodyPr anchor="b"/>
          <a:lstStyle>
            <a:lvl1pPr>
              <a:defRPr sz="1400">
                <a:solidFill>
                  <a:schemeClr val="bg2"/>
                </a:solidFill>
                <a:latin typeface="Tahoma" panose="020B0604030504040204" pitchFamily="34" charset="0"/>
              </a:defRPr>
            </a:lvl1pPr>
          </a:lstStyle>
          <a:p>
            <a:pPr>
              <a:buClr>
                <a:srgbClr val="FFFFFF"/>
              </a:buClr>
            </a:pPr>
            <a:endParaRPr lang="zh-CN" altLang="en-US" dirty="0">
              <a:solidFill>
                <a:srgbClr val="1C1C1C"/>
              </a:solidFill>
              <a:latin typeface="Arial" panose="020B0604020202020204" pitchFamily="34" charset="0"/>
            </a:endParaRPr>
          </a:p>
        </p:txBody>
      </p:sp>
      <p:sp>
        <p:nvSpPr>
          <p:cNvPr id="41999" name="页脚占位符 41998"/>
          <p:cNvSpPr>
            <a:spLocks noGrp="1"/>
          </p:cNvSpPr>
          <p:nvPr>
            <p:ph type="ftr" sz="quarter" idx="3"/>
          </p:nvPr>
        </p:nvSpPr>
        <p:spPr>
          <a:xfrm>
            <a:off x="3429000" y="6248400"/>
            <a:ext cx="2895600" cy="457200"/>
          </a:xfrm>
          <a:prstGeom prst="rect">
            <a:avLst/>
          </a:prstGeom>
          <a:noFill/>
          <a:ln w="9525">
            <a:noFill/>
          </a:ln>
        </p:spPr>
        <p:txBody>
          <a:bodyPr anchor="b"/>
          <a:lstStyle>
            <a:lvl1pPr algn="ctr">
              <a:defRPr sz="1400">
                <a:solidFill>
                  <a:schemeClr val="bg2"/>
                </a:solidFill>
                <a:latin typeface="Tahoma" panose="020B0604030504040204" pitchFamily="34" charset="0"/>
              </a:defRPr>
            </a:lvl1pPr>
          </a:lstStyle>
          <a:p>
            <a:pPr>
              <a:buClr>
                <a:srgbClr val="FFFFFF"/>
              </a:buClr>
            </a:pPr>
            <a:endParaRPr lang="zh-CN" altLang="en-US" dirty="0">
              <a:solidFill>
                <a:srgbClr val="1C1C1C"/>
              </a:solidFill>
            </a:endParaRPr>
          </a:p>
        </p:txBody>
      </p:sp>
      <p:sp>
        <p:nvSpPr>
          <p:cNvPr id="42000" name="灯片编号占位符 41999"/>
          <p:cNvSpPr>
            <a:spLocks noGrp="1"/>
          </p:cNvSpPr>
          <p:nvPr>
            <p:ph type="sldNum" sz="quarter" idx="4"/>
          </p:nvPr>
        </p:nvSpPr>
        <p:spPr>
          <a:xfrm>
            <a:off x="6858000" y="6248400"/>
            <a:ext cx="1905000" cy="457200"/>
          </a:xfrm>
          <a:prstGeom prst="rect">
            <a:avLst/>
          </a:prstGeom>
          <a:noFill/>
          <a:ln w="9525">
            <a:noFill/>
          </a:ln>
        </p:spPr>
        <p:txBody>
          <a:bodyPr anchor="b"/>
          <a:lstStyle>
            <a:lvl1pPr algn="r">
              <a:defRPr sz="1400">
                <a:solidFill>
                  <a:schemeClr val="bg2"/>
                </a:solidFill>
                <a:latin typeface="Tahoma" panose="020B0604030504040204" pitchFamily="34" charset="0"/>
              </a:defRPr>
            </a:lvl1pPr>
          </a:lstStyle>
          <a:p>
            <a:pPr>
              <a:buClr>
                <a:srgbClr val="FFFFFF"/>
              </a:buClr>
            </a:pPr>
            <a:fld id="{9A0DB2DC-4C9A-4742-B13C-FB6460FD3503}" type="slidenum">
              <a:rPr lang="zh-CN" altLang="en-US" dirty="0">
                <a:solidFill>
                  <a:srgbClr val="1C1C1C"/>
                </a:solidFill>
              </a:rPr>
              <a:t>‹#›</a:t>
            </a:fld>
            <a:endParaRPr lang="zh-CN" altLang="en-US" dirty="0">
              <a:solidFill>
                <a:srgbClr val="1C1C1C"/>
              </a:solidFill>
              <a:latin typeface="Arial" panose="020B0604020202020204" pitchFamily="34" charset="0"/>
            </a:endParaRPr>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6612" y="2017713"/>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椭圆 5"/>
          <p:cNvSpPr/>
          <p:nvPr/>
        </p:nvSpPr>
        <p:spPr>
          <a:xfrm>
            <a:off x="2997200" y="1376363"/>
            <a:ext cx="3594100" cy="3595688"/>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fontAlgn="base" hangingPunct="1">
              <a:spcBef>
                <a:spcPts val="0"/>
              </a:spcBef>
              <a:spcAft>
                <a:spcPts val="0"/>
              </a:spcAft>
              <a:defRPr/>
            </a:pPr>
            <a:endParaRPr lang="zh-CN" altLang="en-US" strike="noStrike" noProof="1"/>
          </a:p>
        </p:txBody>
      </p:sp>
      <p:sp>
        <p:nvSpPr>
          <p:cNvPr id="7" name="椭圆 6"/>
          <p:cNvSpPr/>
          <p:nvPr/>
        </p:nvSpPr>
        <p:spPr>
          <a:xfrm>
            <a:off x="2833688" y="1427163"/>
            <a:ext cx="3519488" cy="3517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eaLnBrk="1" fontAlgn="base" hangingPunct="1">
              <a:spcBef>
                <a:spcPts val="0"/>
              </a:spcBef>
              <a:spcAft>
                <a:spcPts val="0"/>
              </a:spcAft>
              <a:defRPr/>
            </a:pPr>
            <a:endParaRPr lang="zh-CN" altLang="en-US" sz="4400" strike="noStrike" noProof="1">
              <a:latin typeface="Broadway BT" pitchFamily="82" charset="0"/>
              <a:ea typeface="汉仪丫丫体简" pitchFamily="2" charset="-122"/>
              <a:cs typeface="Verdana" panose="020B0604030504040204" pitchFamily="34" charset="0"/>
            </a:endParaRPr>
          </a:p>
        </p:txBody>
      </p:sp>
      <p:sp>
        <p:nvSpPr>
          <p:cNvPr id="8" name="椭圆 7"/>
          <p:cNvSpPr/>
          <p:nvPr/>
        </p:nvSpPr>
        <p:spPr>
          <a:xfrm>
            <a:off x="7866063" y="2457450"/>
            <a:ext cx="506413" cy="506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lnSpcReduction="10000"/>
          </a:bodyPr>
          <a:lstStyle/>
          <a:p>
            <a:pPr algn="ctr" eaLnBrk="1" fontAlgn="base" hangingPunct="1">
              <a:spcBef>
                <a:spcPts val="0"/>
              </a:spcBef>
              <a:spcAft>
                <a:spcPts val="0"/>
              </a:spcAft>
              <a:defRPr/>
            </a:pPr>
            <a:endParaRPr lang="zh-CN" altLang="en-US" strike="noStrike" noProof="1"/>
          </a:p>
        </p:txBody>
      </p:sp>
      <p:sp>
        <p:nvSpPr>
          <p:cNvPr id="9" name="椭圆 8"/>
          <p:cNvSpPr/>
          <p:nvPr/>
        </p:nvSpPr>
        <p:spPr>
          <a:xfrm>
            <a:off x="6473825" y="1719263"/>
            <a:ext cx="231775" cy="231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fontScale="25000" lnSpcReduction="20000"/>
          </a:bodyPr>
          <a:lstStyle/>
          <a:p>
            <a:pPr algn="ctr" eaLnBrk="1" fontAlgn="base" hangingPunct="1">
              <a:spcBef>
                <a:spcPts val="0"/>
              </a:spcBef>
              <a:spcAft>
                <a:spcPts val="0"/>
              </a:spcAft>
              <a:defRPr/>
            </a:pPr>
            <a:endParaRPr lang="zh-CN" altLang="en-US" strike="noStrike" noProof="1"/>
          </a:p>
        </p:txBody>
      </p:sp>
      <p:sp>
        <p:nvSpPr>
          <p:cNvPr id="10" name="椭圆 9"/>
          <p:cNvSpPr/>
          <p:nvPr/>
        </p:nvSpPr>
        <p:spPr>
          <a:xfrm>
            <a:off x="1990725" y="4508500"/>
            <a:ext cx="506413" cy="5064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lnSpcReduction="10000"/>
          </a:bodyPr>
          <a:lstStyle/>
          <a:p>
            <a:pPr algn="ctr" eaLnBrk="1" fontAlgn="base" hangingPunct="1">
              <a:spcBef>
                <a:spcPts val="0"/>
              </a:spcBef>
              <a:spcAft>
                <a:spcPts val="0"/>
              </a:spcAft>
              <a:defRPr/>
            </a:pPr>
            <a:endParaRPr lang="zh-CN" altLang="en-US" strike="noStrike" noProof="1"/>
          </a:p>
        </p:txBody>
      </p:sp>
      <p:sp>
        <p:nvSpPr>
          <p:cNvPr id="11" name="椭圆 10"/>
          <p:cNvSpPr/>
          <p:nvPr/>
        </p:nvSpPr>
        <p:spPr>
          <a:xfrm>
            <a:off x="3779838" y="5184775"/>
            <a:ext cx="233363" cy="233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fontScale="32500" lnSpcReduction="20000"/>
          </a:bodyPr>
          <a:lstStyle/>
          <a:p>
            <a:pPr algn="ctr" eaLnBrk="1" fontAlgn="base" hangingPunct="1">
              <a:spcBef>
                <a:spcPts val="0"/>
              </a:spcBef>
              <a:spcAft>
                <a:spcPts val="0"/>
              </a:spcAft>
              <a:defRPr/>
            </a:pPr>
            <a:endParaRPr lang="zh-CN" altLang="en-US" strike="noStrike" noProof="1"/>
          </a:p>
        </p:txBody>
      </p:sp>
      <p:sp>
        <p:nvSpPr>
          <p:cNvPr id="2" name="标题 1"/>
          <p:cNvSpPr>
            <a:spLocks noGrp="1"/>
          </p:cNvSpPr>
          <p:nvPr>
            <p:ph type="title" hasCustomPrompt="1"/>
          </p:nvPr>
        </p:nvSpPr>
        <p:spPr>
          <a:xfrm>
            <a:off x="3355200" y="2217600"/>
            <a:ext cx="2473200" cy="1940400"/>
          </a:xfrm>
        </p:spPr>
        <p:txBody>
          <a:bodyPr anchor="ctr" anchorCtr="0">
            <a:normAutofit/>
          </a:bodyPr>
          <a:lstStyle>
            <a:lvl1pPr>
              <a:defRPr>
                <a:solidFill>
                  <a:schemeClr val="bg1"/>
                </a:solidFill>
              </a:defRPr>
            </a:lvl1pPr>
          </a:lstStyle>
          <a:p>
            <a:pPr fontAlgn="auto"/>
            <a:r>
              <a:rPr lang="zh-CN" altLang="en-US" strike="noStrike" noProof="1"/>
              <a:t>此处标题</a:t>
            </a:r>
          </a:p>
        </p:txBody>
      </p:sp>
      <p:sp>
        <p:nvSpPr>
          <p:cNvPr id="3" name="日期占位符 2"/>
          <p:cNvSpPr>
            <a:spLocks noGrp="1"/>
          </p:cNvSpPr>
          <p:nvPr>
            <p:ph type="dt" sz="half" idx="10"/>
          </p:nvPr>
        </p:nvSpPr>
        <p:spPr>
          <a:xfrm>
            <a:off x="628650" y="6580188"/>
            <a:ext cx="2057400" cy="2301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4" name="页脚占位符 3"/>
          <p:cNvSpPr>
            <a:spLocks noGrp="1"/>
          </p:cNvSpPr>
          <p:nvPr>
            <p:ph type="ftr" sz="quarter" idx="11"/>
          </p:nvPr>
        </p:nvSpPr>
        <p:spPr>
          <a:xfrm>
            <a:off x="3028950" y="6580188"/>
            <a:ext cx="3086100" cy="230188"/>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nvPr>
        </p:nvSpPr>
        <p:spPr>
          <a:xfrm>
            <a:off x="6457950" y="6580188"/>
            <a:ext cx="2057400" cy="230188"/>
          </a:xfrm>
          <a:prstGeom prst="rect">
            <a:avLst/>
          </a:prstGeom>
        </p:spPr>
        <p:txBody>
          <a:bodyPr vert="horz" lIns="91440" tIns="45720" rIns="91440" bIns="45720" rtlCol="0" anchor="ctr">
            <a:norm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8" name="页脚占位符 7"/>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9" name="灯片编号占位符 8"/>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4" name="页脚占位符 3"/>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5" name="灯片编号占位符 4"/>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3" name="页脚占位符 2"/>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4" name="灯片编号占位符 3"/>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6" name="页脚占位符 5"/>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7" name="灯片编号占位符 6"/>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1"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40009"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buClr>
                <a:srgbClr val="FFFFFF"/>
              </a:buClr>
            </a:pPr>
            <a:endParaRPr lang="zh-CN" altLang="en-US" dirty="0">
              <a:solidFill>
                <a:srgbClr val="000000"/>
              </a:solidFill>
              <a:latin typeface="Arial" panose="020B0604020202020204" pitchFamily="34" charset="0"/>
            </a:endParaRPr>
          </a:p>
        </p:txBody>
      </p:sp>
      <p:sp>
        <p:nvSpPr>
          <p:cNvPr id="5" name="页脚占位符 4"/>
          <p:cNvSpPr>
            <a:spLocks noGrp="1"/>
          </p:cNvSpPr>
          <p:nvPr>
            <p:ph type="ftr" sz="quarter" idx="11"/>
          </p:nvPr>
        </p:nvSpPr>
        <p:spPr/>
        <p:txBody>
          <a:bodyPr/>
          <a:lstStyle/>
          <a:p>
            <a:pPr>
              <a:buClr>
                <a:srgbClr val="FFFFFF"/>
              </a:buClr>
            </a:pPr>
            <a:endParaRPr lang="zh-CN" altLang="en-US" dirty="0">
              <a:solidFill>
                <a:srgbClr val="000000"/>
              </a:solidFill>
            </a:endParaRPr>
          </a:p>
        </p:txBody>
      </p:sp>
      <p:sp>
        <p:nvSpPr>
          <p:cNvPr id="6" name="灯片编号占位符 5"/>
          <p:cNvSpPr>
            <a:spLocks noGrp="1"/>
          </p:cNvSpPr>
          <p:nvPr>
            <p:ph type="sldNum" sz="quarter" idx="12"/>
          </p:nvPr>
        </p:nvSpPr>
        <p:spPr/>
        <p:txBody>
          <a:body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dirty="0">
              <a:solidFill>
                <a:srgbClr val="FFFFFF"/>
              </a:solidFill>
            </a:endParaRPr>
          </a:p>
        </p:txBody>
      </p:sp>
      <p:sp>
        <p:nvSpPr>
          <p:cNvPr id="5" name="页脚占位符 4"/>
          <p:cNvSpPr>
            <a:spLocks noGrp="1"/>
          </p:cNvSpPr>
          <p:nvPr>
            <p:ph type="ftr" sz="quarter" idx="11"/>
          </p:nvPr>
        </p:nvSpPr>
        <p:spPr/>
        <p:txBody>
          <a:bodyPr/>
          <a:lstStyle/>
          <a:p>
            <a:r>
              <a:rPr lang="en-US" altLang="zh-CN" dirty="0">
                <a:solidFill>
                  <a:srgbClr val="FFFFFF"/>
                </a:solidFill>
              </a:rPr>
              <a:t>Company Logo</a:t>
            </a:r>
          </a:p>
        </p:txBody>
      </p:sp>
      <p:sp>
        <p:nvSpPr>
          <p:cNvPr id="6" name="灯片编号占位符 5"/>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dirty="0">
              <a:solidFill>
                <a:srgbClr val="FFFFFF"/>
              </a:solidFill>
            </a:endParaRPr>
          </a:p>
        </p:txBody>
      </p:sp>
      <p:sp>
        <p:nvSpPr>
          <p:cNvPr id="5" name="页脚占位符 4"/>
          <p:cNvSpPr>
            <a:spLocks noGrp="1"/>
          </p:cNvSpPr>
          <p:nvPr>
            <p:ph type="ftr" sz="quarter" idx="11"/>
          </p:nvPr>
        </p:nvSpPr>
        <p:spPr/>
        <p:txBody>
          <a:bodyPr/>
          <a:lstStyle/>
          <a:p>
            <a:r>
              <a:rPr lang="en-US" altLang="zh-CN" dirty="0">
                <a:solidFill>
                  <a:srgbClr val="FFFFFF"/>
                </a:solidFill>
              </a:rPr>
              <a:t>Company Logo</a:t>
            </a:r>
          </a:p>
        </p:txBody>
      </p:sp>
      <p:sp>
        <p:nvSpPr>
          <p:cNvPr id="6" name="灯片编号占位符 5"/>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dirty="0">
              <a:solidFill>
                <a:srgbClr val="FFFFFF"/>
              </a:solidFill>
            </a:endParaRPr>
          </a:p>
        </p:txBody>
      </p:sp>
      <p:sp>
        <p:nvSpPr>
          <p:cNvPr id="5" name="页脚占位符 4"/>
          <p:cNvSpPr>
            <a:spLocks noGrp="1"/>
          </p:cNvSpPr>
          <p:nvPr>
            <p:ph type="ftr" sz="quarter" idx="11"/>
          </p:nvPr>
        </p:nvSpPr>
        <p:spPr/>
        <p:txBody>
          <a:bodyPr/>
          <a:lstStyle/>
          <a:p>
            <a:r>
              <a:rPr lang="en-US" altLang="zh-CN" dirty="0">
                <a:solidFill>
                  <a:srgbClr val="FFFFFF"/>
                </a:solidFill>
              </a:rPr>
              <a:t>Company Logo</a:t>
            </a:r>
          </a:p>
        </p:txBody>
      </p:sp>
      <p:sp>
        <p:nvSpPr>
          <p:cNvPr id="6" name="灯片编号占位符 5"/>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47800"/>
            <a:ext cx="4032504"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447800"/>
            <a:ext cx="4032504"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dirty="0">
              <a:solidFill>
                <a:srgbClr val="FFFFFF"/>
              </a:solidFill>
            </a:endParaRPr>
          </a:p>
        </p:txBody>
      </p:sp>
      <p:sp>
        <p:nvSpPr>
          <p:cNvPr id="6" name="页脚占位符 5"/>
          <p:cNvSpPr>
            <a:spLocks noGrp="1"/>
          </p:cNvSpPr>
          <p:nvPr>
            <p:ph type="ftr" sz="quarter" idx="11"/>
          </p:nvPr>
        </p:nvSpPr>
        <p:spPr/>
        <p:txBody>
          <a:bodyPr/>
          <a:lstStyle/>
          <a:p>
            <a:r>
              <a:rPr lang="en-US" altLang="zh-CN" dirty="0">
                <a:solidFill>
                  <a:srgbClr val="FFFFFF"/>
                </a:solidFill>
              </a:rPr>
              <a:t>Company Logo</a:t>
            </a:r>
          </a:p>
        </p:txBody>
      </p:sp>
      <p:sp>
        <p:nvSpPr>
          <p:cNvPr id="7" name="灯片编号占位符 6"/>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dirty="0">
              <a:solidFill>
                <a:srgbClr val="FFFFFF"/>
              </a:solidFill>
            </a:endParaRPr>
          </a:p>
        </p:txBody>
      </p:sp>
      <p:sp>
        <p:nvSpPr>
          <p:cNvPr id="8" name="页脚占位符 7"/>
          <p:cNvSpPr>
            <a:spLocks noGrp="1"/>
          </p:cNvSpPr>
          <p:nvPr>
            <p:ph type="ftr" sz="quarter" idx="11"/>
          </p:nvPr>
        </p:nvSpPr>
        <p:spPr/>
        <p:txBody>
          <a:bodyPr/>
          <a:lstStyle/>
          <a:p>
            <a:r>
              <a:rPr lang="en-US" altLang="zh-CN" dirty="0">
                <a:solidFill>
                  <a:srgbClr val="FFFFFF"/>
                </a:solidFill>
              </a:rPr>
              <a:t>Company Logo</a:t>
            </a:r>
          </a:p>
        </p:txBody>
      </p:sp>
      <p:sp>
        <p:nvSpPr>
          <p:cNvPr id="9" name="灯片编号占位符 8"/>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dirty="0">
              <a:solidFill>
                <a:srgbClr val="FFFFFF"/>
              </a:solidFill>
            </a:endParaRPr>
          </a:p>
        </p:txBody>
      </p:sp>
      <p:sp>
        <p:nvSpPr>
          <p:cNvPr id="4" name="页脚占位符 3"/>
          <p:cNvSpPr>
            <a:spLocks noGrp="1"/>
          </p:cNvSpPr>
          <p:nvPr>
            <p:ph type="ftr" sz="quarter" idx="11"/>
          </p:nvPr>
        </p:nvSpPr>
        <p:spPr/>
        <p:txBody>
          <a:bodyPr/>
          <a:lstStyle/>
          <a:p>
            <a:r>
              <a:rPr lang="en-US" altLang="zh-CN" dirty="0">
                <a:solidFill>
                  <a:srgbClr val="FFFFFF"/>
                </a:solidFill>
              </a:rPr>
              <a:t>Company Logo</a:t>
            </a:r>
          </a:p>
        </p:txBody>
      </p:sp>
      <p:sp>
        <p:nvSpPr>
          <p:cNvPr id="5" name="灯片编号占位符 4"/>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dirty="0">
              <a:solidFill>
                <a:srgbClr val="FFFFFF"/>
              </a:solidFill>
            </a:endParaRPr>
          </a:p>
        </p:txBody>
      </p:sp>
      <p:sp>
        <p:nvSpPr>
          <p:cNvPr id="3" name="页脚占位符 2"/>
          <p:cNvSpPr>
            <a:spLocks noGrp="1"/>
          </p:cNvSpPr>
          <p:nvPr>
            <p:ph type="ftr" sz="quarter" idx="11"/>
          </p:nvPr>
        </p:nvSpPr>
        <p:spPr/>
        <p:txBody>
          <a:bodyPr/>
          <a:lstStyle/>
          <a:p>
            <a:r>
              <a:rPr lang="en-US" altLang="zh-CN" dirty="0">
                <a:solidFill>
                  <a:srgbClr val="FFFFFF"/>
                </a:solidFill>
              </a:rPr>
              <a:t>Company Logo</a:t>
            </a:r>
          </a:p>
        </p:txBody>
      </p:sp>
      <p:sp>
        <p:nvSpPr>
          <p:cNvPr id="4" name="灯片编号占位符 3"/>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dirty="0">
              <a:solidFill>
                <a:srgbClr val="FFFFFF"/>
              </a:solidFill>
            </a:endParaRPr>
          </a:p>
        </p:txBody>
      </p:sp>
      <p:sp>
        <p:nvSpPr>
          <p:cNvPr id="6" name="页脚占位符 5"/>
          <p:cNvSpPr>
            <a:spLocks noGrp="1"/>
          </p:cNvSpPr>
          <p:nvPr>
            <p:ph type="ftr" sz="quarter" idx="11"/>
          </p:nvPr>
        </p:nvSpPr>
        <p:spPr/>
        <p:txBody>
          <a:bodyPr/>
          <a:lstStyle/>
          <a:p>
            <a:r>
              <a:rPr lang="en-US" altLang="zh-CN" dirty="0">
                <a:solidFill>
                  <a:srgbClr val="FFFFFF"/>
                </a:solidFill>
              </a:rPr>
              <a:t>Company Logo</a:t>
            </a:r>
          </a:p>
        </p:txBody>
      </p:sp>
      <p:sp>
        <p:nvSpPr>
          <p:cNvPr id="7" name="灯片编号占位符 6"/>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dirty="0">
              <a:solidFill>
                <a:srgbClr val="FFFFFF"/>
              </a:solidFill>
            </a:endParaRPr>
          </a:p>
        </p:txBody>
      </p:sp>
      <p:sp>
        <p:nvSpPr>
          <p:cNvPr id="6" name="页脚占位符 5"/>
          <p:cNvSpPr>
            <a:spLocks noGrp="1"/>
          </p:cNvSpPr>
          <p:nvPr>
            <p:ph type="ftr" sz="quarter" idx="11"/>
          </p:nvPr>
        </p:nvSpPr>
        <p:spPr/>
        <p:txBody>
          <a:bodyPr/>
          <a:lstStyle/>
          <a:p>
            <a:r>
              <a:rPr lang="en-US" altLang="zh-CN" dirty="0">
                <a:solidFill>
                  <a:srgbClr val="FFFFFF"/>
                </a:solidFill>
              </a:rPr>
              <a:t>Company Logo</a:t>
            </a:r>
          </a:p>
        </p:txBody>
      </p:sp>
      <p:sp>
        <p:nvSpPr>
          <p:cNvPr id="7" name="灯片编号占位符 6"/>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dirty="0">
              <a:solidFill>
                <a:srgbClr val="FFFFFF"/>
              </a:solidFill>
            </a:endParaRPr>
          </a:p>
        </p:txBody>
      </p:sp>
      <p:sp>
        <p:nvSpPr>
          <p:cNvPr id="5" name="页脚占位符 4"/>
          <p:cNvSpPr>
            <a:spLocks noGrp="1"/>
          </p:cNvSpPr>
          <p:nvPr>
            <p:ph type="ftr" sz="quarter" idx="11"/>
          </p:nvPr>
        </p:nvSpPr>
        <p:spPr/>
        <p:txBody>
          <a:bodyPr/>
          <a:lstStyle/>
          <a:p>
            <a:r>
              <a:rPr lang="en-US" altLang="zh-CN" dirty="0">
                <a:solidFill>
                  <a:srgbClr val="FFFFFF"/>
                </a:solidFill>
              </a:rPr>
              <a:t>Company Logo</a:t>
            </a:r>
          </a:p>
        </p:txBody>
      </p:sp>
      <p:sp>
        <p:nvSpPr>
          <p:cNvPr id="6" name="灯片编号占位符 5"/>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33400"/>
            <a:ext cx="605293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dirty="0">
              <a:solidFill>
                <a:srgbClr val="FFFFFF"/>
              </a:solidFill>
            </a:endParaRPr>
          </a:p>
        </p:txBody>
      </p:sp>
      <p:sp>
        <p:nvSpPr>
          <p:cNvPr id="5" name="页脚占位符 4"/>
          <p:cNvSpPr>
            <a:spLocks noGrp="1"/>
          </p:cNvSpPr>
          <p:nvPr>
            <p:ph type="ftr" sz="quarter" idx="11"/>
          </p:nvPr>
        </p:nvSpPr>
        <p:spPr/>
        <p:txBody>
          <a:bodyPr/>
          <a:lstStyle/>
          <a:p>
            <a:r>
              <a:rPr lang="en-US" altLang="zh-CN" dirty="0">
                <a:solidFill>
                  <a:srgbClr val="FFFFFF"/>
                </a:solidFill>
              </a:rPr>
              <a:t>Company Logo</a:t>
            </a:r>
          </a:p>
        </p:txBody>
      </p:sp>
      <p:sp>
        <p:nvSpPr>
          <p:cNvPr id="6" name="灯片编号占位符 5"/>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dirty="0">
              <a:solidFill>
                <a:srgbClr val="FFFFFF"/>
              </a:solidFill>
            </a:endParaRPr>
          </a:p>
        </p:txBody>
      </p:sp>
      <p:sp>
        <p:nvSpPr>
          <p:cNvPr id="6" name="页脚占位符 5"/>
          <p:cNvSpPr>
            <a:spLocks noGrp="1"/>
          </p:cNvSpPr>
          <p:nvPr>
            <p:ph type="ftr" sz="quarter" idx="11"/>
          </p:nvPr>
        </p:nvSpPr>
        <p:spPr/>
        <p:txBody>
          <a:bodyPr/>
          <a:lstStyle/>
          <a:p>
            <a:r>
              <a:rPr lang="en-US" altLang="zh-CN" dirty="0">
                <a:solidFill>
                  <a:srgbClr val="FFFFFF"/>
                </a:solidFill>
              </a:rPr>
              <a:t>Company Logo</a:t>
            </a:r>
          </a:p>
        </p:txBody>
      </p:sp>
      <p:sp>
        <p:nvSpPr>
          <p:cNvPr id="7" name="灯片编号占位符 6"/>
          <p:cNvSpPr>
            <a:spLocks noGrp="1"/>
          </p:cNvSpPr>
          <p:nvPr>
            <p:ph type="sldNum" sz="quarter" idx="12"/>
          </p:nvPr>
        </p:nvSpPr>
        <p:spPr/>
        <p:txBody>
          <a:bodyPr/>
          <a:lstStyle/>
          <a:p>
            <a:fld id="{9A0DB2DC-4C9A-4742-B13C-FB6460FD3503}" type="slidenum">
              <a:rPr lang="en-US" altLang="zh-CN" dirty="0">
                <a:solidFill>
                  <a:srgbClr val="FFFFFF"/>
                </a:solidFill>
              </a:rPr>
              <a:t>‹#›</a:t>
            </a:fld>
            <a:endParaRPr lang="en-US" altLang="zh-CN" dirty="0">
              <a:solidFill>
                <a:srgbClr val="FFFFFF"/>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a:off x="3727450" y="2633663"/>
            <a:ext cx="4721225" cy="571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fontAlgn="base"/>
            <a:endParaRPr lang="zh-CN" altLang="en-US" strike="noStrike" noProof="1"/>
          </a:p>
        </p:txBody>
      </p:sp>
      <p:sp>
        <p:nvSpPr>
          <p:cNvPr id="2" name="标题 1"/>
          <p:cNvSpPr>
            <a:spLocks noGrp="1"/>
          </p:cNvSpPr>
          <p:nvPr>
            <p:ph type="title"/>
          </p:nvPr>
        </p:nvSpPr>
        <p:spPr>
          <a:xfrm>
            <a:off x="3974400" y="1483200"/>
            <a:ext cx="3913200" cy="867600"/>
          </a:xfrm>
        </p:spPr>
        <p:txBody>
          <a:bodyPr anchor="ctr" anchorCtr="0">
            <a:normAutofit/>
          </a:bodyPr>
          <a:lstStyle>
            <a:lvl1pPr algn="ctr">
              <a:defRPr sz="2800" b="1">
                <a:solidFill>
                  <a:schemeClr val="accent1">
                    <a:lumMod val="75000"/>
                  </a:schemeClr>
                </a:solidFill>
              </a:defRPr>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687600" y="1386000"/>
            <a:ext cx="2876400" cy="4154400"/>
          </a:xfrm>
        </p:spPr>
        <p:txBody>
          <a:bodyPr lIns="90000" tIns="46800" rIns="90000" bIns="46800" anchor="ctr" anchorCtr="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3726000" y="2890800"/>
            <a:ext cx="4723200" cy="26496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a:xfrm>
            <a:off x="628650" y="6580188"/>
            <a:ext cx="2057400" cy="230188"/>
          </a:xfrm>
          <a:prstGeom prst="rect">
            <a:avLst/>
          </a:prstGeom>
        </p:spPr>
        <p:txBody>
          <a:bodyPr vert="horz" lIns="91440" tIns="45720" rIns="91440" bIns="45720" rtlCol="0" anchor="ctr">
            <a:normAutofit/>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6" name="页脚占位符 5"/>
          <p:cNvSpPr>
            <a:spLocks noGrp="1"/>
          </p:cNvSpPr>
          <p:nvPr>
            <p:ph type="ftr" sz="quarter" idx="11"/>
          </p:nvPr>
        </p:nvSpPr>
        <p:spPr>
          <a:xfrm>
            <a:off x="3028950" y="6580188"/>
            <a:ext cx="3086100" cy="230188"/>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nvPr>
        </p:nvSpPr>
        <p:spPr>
          <a:xfrm>
            <a:off x="6457950" y="6580188"/>
            <a:ext cx="2057400" cy="230188"/>
          </a:xfrm>
          <a:prstGeom prst="rect">
            <a:avLst/>
          </a:prstGeom>
        </p:spPr>
        <p:txBody>
          <a:bodyPr vert="horz" lIns="91440" tIns="45720" rIns="91440" bIns="45720" rtlCol="0" anchor="ctr">
            <a:normAutofit/>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en-US">
              <a:solidFill>
                <a:srgbClr val="000000"/>
              </a:solidFill>
            </a:endParaRPr>
          </a:p>
        </p:txBody>
      </p:sp>
      <p:sp>
        <p:nvSpPr>
          <p:cNvPr id="8" name="页脚占位符 7"/>
          <p:cNvSpPr>
            <a:spLocks noGrp="1"/>
          </p:cNvSpPr>
          <p:nvPr>
            <p:ph type="ftr" sz="quarter" idx="11"/>
          </p:nvPr>
        </p:nvSpPr>
        <p:spPr/>
        <p:txBody>
          <a:bodyPr/>
          <a:lstStyle/>
          <a:p>
            <a:endParaRPr lang="en-US">
              <a:solidFill>
                <a:srgbClr val="000000"/>
              </a:solidFill>
            </a:endParaRPr>
          </a:p>
        </p:txBody>
      </p:sp>
      <p:sp>
        <p:nvSpPr>
          <p:cNvPr id="9" name="灯片编号占位符 8"/>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en-US">
              <a:solidFill>
                <a:srgbClr val="000000"/>
              </a:solidFill>
            </a:endParaRPr>
          </a:p>
        </p:txBody>
      </p:sp>
      <p:sp>
        <p:nvSpPr>
          <p:cNvPr id="4" name="页脚占位符 3"/>
          <p:cNvSpPr>
            <a:spLocks noGrp="1"/>
          </p:cNvSpPr>
          <p:nvPr>
            <p:ph type="ftr" sz="quarter" idx="11"/>
          </p:nvPr>
        </p:nvSpPr>
        <p:spPr/>
        <p:txBody>
          <a:bodyPr/>
          <a:lstStyle/>
          <a:p>
            <a:endParaRPr lang="en-US">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solidFill>
                <a:srgbClr val="000000"/>
              </a:solidFill>
            </a:endParaRPr>
          </a:p>
        </p:txBody>
      </p:sp>
      <p:sp>
        <p:nvSpPr>
          <p:cNvPr id="3" name="页脚占位符 2"/>
          <p:cNvSpPr>
            <a:spLocks noGrp="1"/>
          </p:cNvSpPr>
          <p:nvPr>
            <p:ph type="ftr" sz="quarter" idx="11"/>
          </p:nvPr>
        </p:nvSpPr>
        <p:spPr/>
        <p:txBody>
          <a:bodyPr/>
          <a:lstStyle/>
          <a:p>
            <a:endParaRPr lang="en-US">
              <a:solidFill>
                <a:srgbClr val="000000"/>
              </a:solidFill>
            </a:endParaRPr>
          </a:p>
        </p:txBody>
      </p:sp>
      <p:sp>
        <p:nvSpPr>
          <p:cNvPr id="4" name="灯片编号占位符 3"/>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716657"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normAutofit/>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normAutofit/>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en-US">
              <a:solidFill>
                <a:srgbClr val="000000"/>
              </a:solidFill>
            </a:endParaRPr>
          </a:p>
        </p:txBody>
      </p:sp>
      <p:sp>
        <p:nvSpPr>
          <p:cNvPr id="7" name="页脚占位符 6"/>
          <p:cNvSpPr>
            <a:spLocks noGrp="1"/>
          </p:cNvSpPr>
          <p:nvPr>
            <p:ph type="ftr" sz="quarter" idx="11"/>
          </p:nvPr>
        </p:nvSpPr>
        <p:spPr/>
        <p:txBody>
          <a:bodyPr/>
          <a:lstStyle/>
          <a:p>
            <a:endParaRPr lang="en-US">
              <a:solidFill>
                <a:srgbClr val="000000"/>
              </a:solidFill>
            </a:endParaRPr>
          </a:p>
        </p:txBody>
      </p:sp>
      <p:sp>
        <p:nvSpPr>
          <p:cNvPr id="8" name="灯片编号占位符 7"/>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en-US">
              <a:solidFill>
                <a:srgbClr val="000000"/>
              </a:solidFill>
            </a:endParaRPr>
          </a:p>
        </p:txBody>
      </p:sp>
      <p:sp>
        <p:nvSpPr>
          <p:cNvPr id="5" name="页脚占位符 4"/>
          <p:cNvSpPr>
            <a:spLocks noGrp="1"/>
          </p:cNvSpPr>
          <p:nvPr>
            <p:ph type="ftr" sz="quarter" idx="11"/>
          </p:nvPr>
        </p:nvSpPr>
        <p:spPr/>
        <p:txBody>
          <a:bodyPr/>
          <a:lstStyle/>
          <a:p>
            <a:endParaRPr lang="en-US">
              <a:solidFill>
                <a:srgbClr val="000000"/>
              </a:solidFill>
            </a:endParaRPr>
          </a:p>
        </p:txBody>
      </p:sp>
      <p:sp>
        <p:nvSpPr>
          <p:cNvPr id="6" name="灯片编号占位符 5"/>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724" y="1981200"/>
            <a:ext cx="3808476"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en-US">
              <a:solidFill>
                <a:srgbClr val="000000"/>
              </a:solidFill>
            </a:endParaRPr>
          </a:p>
        </p:txBody>
      </p:sp>
      <p:sp>
        <p:nvSpPr>
          <p:cNvPr id="6" name="页脚占位符 5"/>
          <p:cNvSpPr>
            <a:spLocks noGrp="1"/>
          </p:cNvSpPr>
          <p:nvPr>
            <p:ph type="ftr" sz="quarter" idx="11"/>
          </p:nvPr>
        </p:nvSpPr>
        <p:spPr/>
        <p:txBody>
          <a:bodyPr/>
          <a:lstStyle/>
          <a:p>
            <a:endParaRPr lang="en-US">
              <a:solidFill>
                <a:srgbClr val="000000"/>
              </a:solidFill>
            </a:endParaRPr>
          </a:p>
        </p:txBody>
      </p:sp>
      <p:sp>
        <p:nvSpPr>
          <p:cNvPr id="7" name="灯片编号占位符 6"/>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en-US">
              <a:solidFill>
                <a:srgbClr val="000000"/>
              </a:solidFill>
            </a:endParaRPr>
          </a:p>
        </p:txBody>
      </p:sp>
      <p:sp>
        <p:nvSpPr>
          <p:cNvPr id="8" name="页脚占位符 7"/>
          <p:cNvSpPr>
            <a:spLocks noGrp="1"/>
          </p:cNvSpPr>
          <p:nvPr>
            <p:ph type="ftr" sz="quarter" idx="11"/>
          </p:nvPr>
        </p:nvSpPr>
        <p:spPr/>
        <p:txBody>
          <a:bodyPr/>
          <a:lstStyle/>
          <a:p>
            <a:endParaRPr lang="en-US">
              <a:solidFill>
                <a:srgbClr val="000000"/>
              </a:solidFill>
            </a:endParaRPr>
          </a:p>
        </p:txBody>
      </p:sp>
      <p:sp>
        <p:nvSpPr>
          <p:cNvPr id="9" name="灯片编号占位符 8"/>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en-US">
              <a:solidFill>
                <a:srgbClr val="000000"/>
              </a:solidFill>
            </a:endParaRPr>
          </a:p>
        </p:txBody>
      </p:sp>
      <p:sp>
        <p:nvSpPr>
          <p:cNvPr id="4" name="页脚占位符 3"/>
          <p:cNvSpPr>
            <a:spLocks noGrp="1"/>
          </p:cNvSpPr>
          <p:nvPr>
            <p:ph type="ftr" sz="quarter" idx="11"/>
          </p:nvPr>
        </p:nvSpPr>
        <p:spPr/>
        <p:txBody>
          <a:bodyPr/>
          <a:lstStyle/>
          <a:p>
            <a:endParaRPr lang="en-US">
              <a:solidFill>
                <a:srgbClr val="000000"/>
              </a:solidFill>
            </a:endParaRPr>
          </a:p>
        </p:txBody>
      </p:sp>
      <p:sp>
        <p:nvSpPr>
          <p:cNvPr id="5" name="灯片编号占位符 4"/>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solidFill>
                <a:srgbClr val="000000"/>
              </a:solidFill>
            </a:endParaRPr>
          </a:p>
        </p:txBody>
      </p:sp>
      <p:sp>
        <p:nvSpPr>
          <p:cNvPr id="3" name="页脚占位符 2"/>
          <p:cNvSpPr>
            <a:spLocks noGrp="1"/>
          </p:cNvSpPr>
          <p:nvPr>
            <p:ph type="ftr" sz="quarter" idx="11"/>
          </p:nvPr>
        </p:nvSpPr>
        <p:spPr/>
        <p:txBody>
          <a:bodyPr/>
          <a:lstStyle/>
          <a:p>
            <a:endParaRPr lang="en-US">
              <a:solidFill>
                <a:srgbClr val="000000"/>
              </a:solidFill>
            </a:endParaRPr>
          </a:p>
        </p:txBody>
      </p:sp>
      <p:sp>
        <p:nvSpPr>
          <p:cNvPr id="4" name="灯片编号占位符 3"/>
          <p:cNvSpPr>
            <a:spLocks noGrp="1"/>
          </p:cNvSpPr>
          <p:nvPr>
            <p:ph type="sldNum" sz="quarter" idx="12"/>
          </p:nvPr>
        </p:nvSpPr>
        <p:spPr/>
        <p:txBody>
          <a:bodyPr/>
          <a:lstStyle/>
          <a:p>
            <a:fld id="{9A0DB2DC-4C9A-4742-B13C-FB6460FD3503}" type="slidenum">
              <a:rPr lang="en-US">
                <a:solidFill>
                  <a:srgbClr val="000000"/>
                </a:solidFill>
              </a:r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5.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6" Type="http://schemas.openxmlformats.org/officeDocument/2006/relationships/image" Target="../media/image5.jpe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8.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5.jpe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heme" Target="../theme/theme9.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lIns="91440" tIns="45720" rIns="91440" bIns="45720" anchor="ctr"/>
          <a:lstStyle/>
          <a:p>
            <a:pPr lvl="0"/>
            <a:r>
              <a:rPr lang="zh-CN" altLang="en-US"/>
              <a:t>单击此处编辑母版标题样式</a:t>
            </a:r>
          </a:p>
        </p:txBody>
      </p:sp>
      <p:sp>
        <p:nvSpPr>
          <p:cNvPr id="1027" name="文本占位符 2"/>
          <p:cNvSpPr>
            <a:spLocks noGrp="1"/>
          </p:cNvSpPr>
          <p:nvPr>
            <p:ph type="body"/>
          </p:nvPr>
        </p:nvSpPr>
        <p:spPr>
          <a:xfrm>
            <a:off x="628650" y="1825625"/>
            <a:ext cx="7886700" cy="4645025"/>
          </a:xfrm>
          <a:prstGeom prst="rect">
            <a:avLst/>
          </a:prstGeom>
          <a:noFill/>
          <a:ln w="9525">
            <a:noFill/>
          </a:ln>
        </p:spPr>
        <p:txBody>
          <a:bodyPr lIns="91440" tIns="45720" rIns="91440" bIns="45720" anchor="t"/>
          <a:lstStyle/>
          <a:p>
            <a:pPr lvl="0" indent="-22860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pic>
        <p:nvPicPr>
          <p:cNvPr id="1028" name="Picture 8"/>
          <p:cNvPicPr>
            <a:picLocks noChangeAspect="1"/>
          </p:cNvPicPr>
          <p:nvPr/>
        </p:nvPicPr>
        <p:blipFill>
          <a:blip r:embed="rId12"/>
          <a:stretch>
            <a:fillRect/>
          </a:stretch>
        </p:blipFill>
        <p:spPr>
          <a:xfrm>
            <a:off x="0" y="0"/>
            <a:ext cx="9144000" cy="331788"/>
          </a:xfrm>
          <a:prstGeom prst="rect">
            <a:avLst/>
          </a:prstGeom>
          <a:noFill/>
          <a:ln w="9525">
            <a:noFill/>
          </a:ln>
        </p:spPr>
      </p:pic>
      <p:pic>
        <p:nvPicPr>
          <p:cNvPr id="1029" name="Picture 9"/>
          <p:cNvPicPr>
            <a:picLocks noChangeAspect="1"/>
          </p:cNvPicPr>
          <p:nvPr/>
        </p:nvPicPr>
        <p:blipFill>
          <a:blip r:embed="rId13"/>
          <a:stretch>
            <a:fillRect/>
          </a:stretch>
        </p:blipFill>
        <p:spPr>
          <a:xfrm>
            <a:off x="0" y="6527800"/>
            <a:ext cx="9144000" cy="339725"/>
          </a:xfrm>
          <a:prstGeom prst="rect">
            <a:avLst/>
          </a:prstGeom>
          <a:noFill/>
          <a:ln w="9525">
            <a:noFill/>
          </a:ln>
        </p:spPr>
      </p:pic>
      <p:sp>
        <p:nvSpPr>
          <p:cNvPr id="4" name="日期占位符 3"/>
          <p:cNvSpPr>
            <a:spLocks noGrp="1"/>
          </p:cNvSpPr>
          <p:nvPr>
            <p:ph type="dt" sz="half" idx="2"/>
          </p:nvPr>
        </p:nvSpPr>
        <p:spPr>
          <a:xfrm>
            <a:off x="628650" y="6580188"/>
            <a:ext cx="2057400" cy="230188"/>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fontAlgn="base"/>
            <a:fld id="{28B7C5CF-FCE9-489A-9C8B-1ABC00D8EB0C}" type="datetimeFigureOut">
              <a:rPr lang="zh-CN" altLang="en-US" strike="noStrike" noProof="1" smtClean="0">
                <a:latin typeface="Arial" panose="020B0604020202020204" pitchFamily="34" charset="0"/>
                <a:ea typeface="宋体" panose="02010600030101010101" pitchFamily="2" charset="-122"/>
                <a:cs typeface="+mn-cs"/>
              </a:rPr>
              <a:t>2020/4/29</a:t>
            </a:fld>
            <a:endParaRPr lang="zh-CN" altLang="en-US" strike="noStrike" noProof="1"/>
          </a:p>
        </p:txBody>
      </p:sp>
      <p:sp>
        <p:nvSpPr>
          <p:cNvPr id="5" name="页脚占位符 4"/>
          <p:cNvSpPr>
            <a:spLocks noGrp="1"/>
          </p:cNvSpPr>
          <p:nvPr>
            <p:ph type="ftr" sz="quarter" idx="3"/>
          </p:nvPr>
        </p:nvSpPr>
        <p:spPr>
          <a:xfrm>
            <a:off x="3028950" y="6580188"/>
            <a:ext cx="3086100" cy="230188"/>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457950" y="6580188"/>
            <a:ext cx="2057400" cy="230188"/>
          </a:xfrm>
          <a:prstGeom prst="rect">
            <a:avLst/>
          </a:prstGeom>
        </p:spPr>
        <p:txBody>
          <a:bodyPr vert="horz" lIns="91440" tIns="45720" rIns="91440" bIns="45720" rtlCol="0" anchor="ctr">
            <a:noAutofit/>
          </a:bodyPr>
          <a:lstStyle>
            <a:lvl1pPr algn="r">
              <a:defRPr sz="1800">
                <a:solidFill>
                  <a:schemeClr val="tx1">
                    <a:tint val="75000"/>
                  </a:schemeClr>
                </a:solidFill>
              </a:defRPr>
            </a:lvl1pPr>
          </a:lstStyle>
          <a:p>
            <a:pPr fontAlgn="base"/>
            <a:fld id="{2E95A1FE-58E8-475F-A467-B2A56F5C021A}"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8674" name="标题 28673"/>
          <p:cNvSpPr>
            <a:spLocks noGrp="1"/>
          </p:cNvSpPr>
          <p:nvPr>
            <p:ph type="title"/>
          </p:nvPr>
        </p:nvSpPr>
        <p:spPr>
          <a:xfrm>
            <a:off x="574675" y="304800"/>
            <a:ext cx="8001000" cy="1216025"/>
          </a:xfrm>
          <a:prstGeom prst="rect">
            <a:avLst/>
          </a:prstGeom>
          <a:noFill/>
          <a:ln w="9525">
            <a:noFill/>
          </a:ln>
        </p:spPr>
        <p:txBody>
          <a:bodyPr anchor="b"/>
          <a:lstStyle/>
          <a:p>
            <a:pPr lvl="0"/>
            <a:r>
              <a:rPr lang="zh-CN" altLang="en-US" dirty="0"/>
              <a:t>单击此处编辑母版标题样式</a:t>
            </a:r>
          </a:p>
        </p:txBody>
      </p:sp>
      <p:sp>
        <p:nvSpPr>
          <p:cNvPr id="28675" name="文本占位符 28674"/>
          <p:cNvSpPr>
            <a:spLocks noGrp="1"/>
          </p:cNvSpPr>
          <p:nvPr>
            <p:ph type="body" idx="1"/>
          </p:nvPr>
        </p:nvSpPr>
        <p:spPr>
          <a:xfrm>
            <a:off x="566738" y="1752600"/>
            <a:ext cx="8001000" cy="42672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676" name="任意多边形 28675"/>
          <p:cNvSpPr/>
          <p:nvPr/>
        </p:nvSpPr>
        <p:spPr>
          <a:xfrm>
            <a:off x="609600" y="1566863"/>
            <a:ext cx="7958138" cy="109537"/>
          </a:xfrm>
          <a:custGeom>
            <a:avLst/>
            <a:gdLst>
              <a:gd name="A1" fmla="val 585"/>
              <a:gd name="A3" fmla="val 0"/>
              <a:gd name="G0" fmla="+- A1 0 0"/>
            </a:gdLst>
            <a:ahLst/>
            <a:cxnLst/>
            <a:rect l="0" t="0" r="0" b="0"/>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cap="flat" cmpd="sng">
            <a:solidFill>
              <a:schemeClr val="accent2"/>
            </a:solidFill>
            <a:prstDash val="solid"/>
            <a:round/>
            <a:headEnd type="none" w="med" len="med"/>
            <a:tailEnd type="none" w="med" len="med"/>
          </a:ln>
        </p:spPr>
        <p:txBody>
          <a:bodyPr/>
          <a:lstStyle/>
          <a:p>
            <a:pPr lvl="0">
              <a:buClr>
                <a:schemeClr val="bg1"/>
              </a:buClr>
            </a:pPr>
            <a:endParaRPr sz="2400" dirty="0">
              <a:latin typeface="Times New Roman" panose="02020603050405020304" pitchFamily="18" charset="0"/>
            </a:endParaRPr>
          </a:p>
        </p:txBody>
      </p:sp>
      <p:sp>
        <p:nvSpPr>
          <p:cNvPr id="28677" name="直接连接符 28676"/>
          <p:cNvSpPr/>
          <p:nvPr/>
        </p:nvSpPr>
        <p:spPr>
          <a:xfrm flipV="1">
            <a:off x="609600" y="6237288"/>
            <a:ext cx="7924800" cy="0"/>
          </a:xfrm>
          <a:prstGeom prst="line">
            <a:avLst/>
          </a:prstGeom>
          <a:ln w="3175" cap="flat" cmpd="sng">
            <a:solidFill>
              <a:schemeClr val="accent2"/>
            </a:solidFill>
            <a:prstDash val="solid"/>
            <a:headEnd type="none" w="med" len="med"/>
            <a:tailEnd type="none" w="med" len="med"/>
          </a:ln>
        </p:spPr>
      </p:sp>
      <p:sp>
        <p:nvSpPr>
          <p:cNvPr id="28678" name="日期占位符 28677"/>
          <p:cNvSpPr>
            <a:spLocks noGrp="1"/>
          </p:cNvSpPr>
          <p:nvPr>
            <p:ph type="dt" sz="half" idx="2"/>
          </p:nvPr>
        </p:nvSpPr>
        <p:spPr>
          <a:xfrm>
            <a:off x="609600" y="6245225"/>
            <a:ext cx="1981200" cy="476250"/>
          </a:xfrm>
          <a:prstGeom prst="rect">
            <a:avLst/>
          </a:prstGeom>
          <a:noFill/>
          <a:ln w="9525">
            <a:noFill/>
          </a:ln>
        </p:spPr>
        <p:txBody>
          <a:bodyPr/>
          <a:lstStyle>
            <a:lvl1pPr>
              <a:defRPr sz="1200">
                <a:latin typeface="Verdana" panose="020B0604030504040204" pitchFamily="34" charset="0"/>
              </a:defRPr>
            </a:lvl1pPr>
          </a:lstStyle>
          <a:p>
            <a:pPr lvl="0"/>
            <a:endParaRPr lang="zh-CN" altLang="en-US" dirty="0">
              <a:latin typeface="Arial" panose="020B0604020202020204" pitchFamily="34" charset="0"/>
            </a:endParaRPr>
          </a:p>
        </p:txBody>
      </p:sp>
      <p:sp>
        <p:nvSpPr>
          <p:cNvPr id="28679" name="页脚占位符 28678"/>
          <p:cNvSpPr>
            <a:spLocks noGrp="1"/>
          </p:cNvSpPr>
          <p:nvPr>
            <p:ph type="ftr" sz="quarter" idx="3"/>
          </p:nvPr>
        </p:nvSpPr>
        <p:spPr>
          <a:xfrm>
            <a:off x="3124200" y="6245225"/>
            <a:ext cx="2895600" cy="476250"/>
          </a:xfrm>
          <a:prstGeom prst="rect">
            <a:avLst/>
          </a:prstGeom>
          <a:noFill/>
          <a:ln w="9525">
            <a:noFill/>
          </a:ln>
        </p:spPr>
        <p:txBody>
          <a:bodyPr/>
          <a:lstStyle>
            <a:lvl1pPr algn="ctr">
              <a:defRPr sz="1200">
                <a:latin typeface="Verdana" panose="020B0604030504040204" pitchFamily="34" charset="0"/>
              </a:defRPr>
            </a:lvl1pPr>
          </a:lstStyle>
          <a:p>
            <a:pPr lvl="0"/>
            <a:endParaRPr lang="zh-CN" altLang="en-US" dirty="0"/>
          </a:p>
        </p:txBody>
      </p:sp>
      <p:sp>
        <p:nvSpPr>
          <p:cNvPr id="28680" name="灯片编号占位符 28679"/>
          <p:cNvSpPr>
            <a:spLocks noGrp="1"/>
          </p:cNvSpPr>
          <p:nvPr>
            <p:ph type="sldNum" sz="quarter" idx="4"/>
          </p:nvPr>
        </p:nvSpPr>
        <p:spPr>
          <a:xfrm>
            <a:off x="6553200" y="6245225"/>
            <a:ext cx="1981200" cy="476250"/>
          </a:xfrm>
          <a:prstGeom prst="rect">
            <a:avLst/>
          </a:prstGeom>
          <a:noFill/>
          <a:ln w="9525">
            <a:noFill/>
          </a:ln>
        </p:spPr>
        <p:txBody>
          <a:bodyPr/>
          <a:lstStyle>
            <a:lvl1pPr algn="r">
              <a:defRPr sz="1200">
                <a:latin typeface="Verdana" panose="020B0604030504040204" pitchFamily="34" charset="0"/>
              </a:defRPr>
            </a:lvl1pPr>
          </a:lstStyle>
          <a:p>
            <a:pPr lvl="0"/>
            <a:fld id="{9A0DB2DC-4C9A-4742-B13C-FB6460FD3503}" type="slidenum">
              <a:rPr lang="zh-CN" altLang="en-US" dirty="0"/>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3800" b="0" i="0" u="none" kern="1200" baseline="0">
          <a:solidFill>
            <a:schemeClr val="tx2"/>
          </a:solidFill>
          <a:latin typeface="+mj-lt"/>
          <a:ea typeface="+mj-ea"/>
          <a:cs typeface="+mj-cs"/>
        </a:defRPr>
      </a:lvl1pPr>
    </p:titleStyle>
    <p:bodyStyle>
      <a:lvl1pPr marL="469900" lvl="0" indent="-46990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o"/>
        <a:defRPr sz="3000" b="0" i="0" u="none" kern="1200" baseline="0">
          <a:solidFill>
            <a:schemeClr val="tx1"/>
          </a:solidFill>
          <a:latin typeface="+mn-lt"/>
          <a:ea typeface="+mn-ea"/>
          <a:cs typeface="+mn-cs"/>
        </a:defRPr>
      </a:lvl1pPr>
      <a:lvl2pPr marL="908050" lvl="1" indent="-436245"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600" b="0" i="0" u="none" kern="1200" baseline="0">
          <a:solidFill>
            <a:schemeClr val="tx1"/>
          </a:solidFill>
          <a:latin typeface="+mn-lt"/>
          <a:ea typeface="+mn-ea"/>
          <a:cs typeface="+mn-cs"/>
        </a:defRPr>
      </a:lvl2pPr>
      <a:lvl3pPr marL="1304925" lvl="2" indent="-39497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o"/>
        <a:defRPr sz="2300" b="0" i="0" u="none" kern="1200" baseline="0">
          <a:solidFill>
            <a:schemeClr val="tx1"/>
          </a:solidFill>
          <a:latin typeface="+mn-lt"/>
          <a:ea typeface="+mn-ea"/>
          <a:cs typeface="+mn-cs"/>
        </a:defRPr>
      </a:lvl3pPr>
      <a:lvl4pPr marL="1694180" lvl="3" indent="-387350" algn="l" defTabSz="914400" rtl="0" eaLnBrk="1" fontAlgn="base" latinLnBrk="0" hangingPunct="1">
        <a:lnSpc>
          <a:spcPct val="100000"/>
        </a:lnSpc>
        <a:spcBef>
          <a:spcPct val="20000"/>
        </a:spcBef>
        <a:spcAft>
          <a:spcPct val="0"/>
        </a:spcAft>
        <a:buClr>
          <a:schemeClr val="accent2"/>
        </a:buClr>
        <a:buFont typeface="Wingdings" panose="05000000000000000000" pitchFamily="2" charset="2"/>
        <a:buChar char="n"/>
        <a:defRPr sz="2000" b="0" i="0" u="none" kern="1200" baseline="0">
          <a:solidFill>
            <a:schemeClr val="tx1"/>
          </a:solidFill>
          <a:latin typeface="+mn-lt"/>
          <a:ea typeface="+mn-ea"/>
          <a:cs typeface="+mn-cs"/>
        </a:defRPr>
      </a:lvl4pPr>
      <a:lvl5pPr marL="2094230" lvl="4" indent="-39878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5000"/>
        </a:spcBef>
        <a:spcAft>
          <a:spcPct val="0"/>
        </a:spcAft>
        <a:buClr>
          <a:schemeClr val="accent2"/>
        </a:buClr>
        <a:buFont typeface="Wingdings" panose="05000000000000000000" pitchFamily="2" charset="2"/>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lstStyle/>
          <a:p>
            <a:pPr lvl="0"/>
            <a:r>
              <a:rPr lang="en-US" altLang="zh-CN" dirty="0"/>
              <a:t>Click to edit Master title style</a:t>
            </a:r>
          </a:p>
        </p:txBody>
      </p:sp>
      <p:sp>
        <p:nvSpPr>
          <p:cNvPr id="2051" name="Rectangle 3"/>
          <p:cNvSpPr>
            <a:spLocks noGrp="1"/>
          </p:cNvSpPr>
          <p:nvPr>
            <p:ph type="body" idx="1"/>
          </p:nvPr>
        </p:nvSpPr>
        <p:spPr>
          <a:xfrm>
            <a:off x="685800" y="1981200"/>
            <a:ext cx="7772400" cy="41148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GB" sz="14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en-GB" dirty="0">
                <a:latin typeface="Times New Roman" panose="02020603050405020304" pitchFamily="18" charset="0"/>
              </a:rPr>
              <a:t>‹#›</a:t>
            </a:fld>
            <a:endParaRPr lang="en-GB"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vert="horz" anchor="ctr">
            <a:normAutofit/>
          </a:bodyPr>
          <a:lstStyle/>
          <a:p>
            <a:pPr lvl="0"/>
            <a:r>
              <a:rPr lang="zh-CN" altLang="en-US"/>
              <a:t>单击此处编辑母版标题样式</a:t>
            </a:r>
          </a:p>
        </p:txBody>
      </p:sp>
      <p:sp>
        <p:nvSpPr>
          <p:cNvPr id="1027" name="文本占位符 2"/>
          <p:cNvSpPr>
            <a:spLocks noGrp="1"/>
          </p:cNvSpPr>
          <p:nvPr>
            <p:ph type="body" idx="1"/>
          </p:nvPr>
        </p:nvSpPr>
        <p:spPr>
          <a:xfrm>
            <a:off x="628650" y="1825625"/>
            <a:ext cx="7886700" cy="4351338"/>
          </a:xfrm>
          <a:prstGeom prst="rect">
            <a:avLst/>
          </a:prstGeom>
          <a:noFill/>
          <a:ln w="9525">
            <a:noFill/>
          </a:ln>
        </p:spPr>
        <p:txBody>
          <a:bodyPr vert="horz">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3"/>
          <p:cNvSpPr>
            <a:spLocks noGrp="1"/>
          </p:cNvSpPr>
          <p:nvPr>
            <p:ph type="dt" sz="half" idx="2"/>
          </p:nvPr>
        </p:nvSpPr>
        <p:spPr>
          <a:xfrm>
            <a:off x="628650" y="6356350"/>
            <a:ext cx="2057400" cy="365125"/>
          </a:xfrm>
          <a:prstGeom prst="rect">
            <a:avLst/>
          </a:prstGeom>
          <a:noFill/>
          <a:ln w="9525">
            <a:noFill/>
          </a:ln>
        </p:spPr>
        <p:txBody>
          <a:bodyPr vert="horz" anchor="ctr"/>
          <a:lstStyle>
            <a:lvl1pPr algn="l">
              <a:defRPr sz="900">
                <a:solidFill>
                  <a:srgbClr val="898989"/>
                </a:solidFill>
                <a:ea typeface="宋体" panose="02010600030101010101" pitchFamily="2" charset="-122"/>
              </a:defRPr>
            </a:lvl1pPr>
          </a:lstStyle>
          <a:p>
            <a:pPr lvl="0"/>
            <a:fld id="{BB962C8B-B14F-4D97-AF65-F5344CB8AC3E}" type="datetime1">
              <a:rPr lang="zh-CN" altLang="en-US" dirty="0"/>
              <a:t>2020/4/29</a:t>
            </a:fld>
            <a:endParaRPr lang="zh-CN" altLang="en-US" dirty="0">
              <a:ea typeface="宋体" panose="02010600030101010101" pitchFamily="2" charset="-122"/>
            </a:endParaRPr>
          </a:p>
        </p:txBody>
      </p:sp>
      <p:sp>
        <p:nvSpPr>
          <p:cNvPr id="1029" name="页脚占位符 4"/>
          <p:cNvSpPr>
            <a:spLocks noGrp="1"/>
          </p:cNvSpPr>
          <p:nvPr>
            <p:ph type="ftr" sz="quarter" idx="3"/>
          </p:nvPr>
        </p:nvSpPr>
        <p:spPr>
          <a:xfrm>
            <a:off x="3028950" y="6356350"/>
            <a:ext cx="3086100" cy="365125"/>
          </a:xfrm>
          <a:prstGeom prst="rect">
            <a:avLst/>
          </a:prstGeom>
          <a:noFill/>
          <a:ln w="9525">
            <a:noFill/>
          </a:ln>
        </p:spPr>
        <p:txBody>
          <a:bodyPr vert="horz" anchor="ctr"/>
          <a:lstStyle>
            <a:lvl1pPr algn="ctr">
              <a:defRPr sz="900">
                <a:solidFill>
                  <a:srgbClr val="898989"/>
                </a:solidFill>
                <a:ea typeface="宋体" panose="02010600030101010101" pitchFamily="2" charset="-122"/>
              </a:defRPr>
            </a:lvl1pPr>
          </a:lstStyle>
          <a:p>
            <a:pPr lvl="0"/>
            <a:endParaRPr/>
          </a:p>
        </p:txBody>
      </p:sp>
      <p:sp>
        <p:nvSpPr>
          <p:cNvPr id="1030" name="灯片编号占位符 5"/>
          <p:cNvSpPr>
            <a:spLocks noGrp="1"/>
          </p:cNvSpPr>
          <p:nvPr>
            <p:ph type="sldNum" sz="quarter" idx="4"/>
          </p:nvPr>
        </p:nvSpPr>
        <p:spPr>
          <a:xfrm>
            <a:off x="6457950" y="6356350"/>
            <a:ext cx="2057400" cy="365125"/>
          </a:xfrm>
          <a:prstGeom prst="rect">
            <a:avLst/>
          </a:prstGeom>
          <a:noFill/>
          <a:ln w="9525">
            <a:noFill/>
          </a:ln>
        </p:spPr>
        <p:txBody>
          <a:bodyPr vert="horz" anchor="ctr"/>
          <a:lstStyle>
            <a:lvl1pPr algn="r">
              <a:defRPr sz="900">
                <a:solidFill>
                  <a:srgbClr val="898989"/>
                </a:solidFill>
                <a:ea typeface="宋体" panose="02010600030101010101" pitchFamily="2" charset="-122"/>
              </a:defRPr>
            </a:lvl1pPr>
          </a:lstStyle>
          <a:p>
            <a:pPr lvl="0"/>
            <a:fld id="{9A0DB2DC-4C9A-4742-B13C-FB6460FD3503}" type="slidenum">
              <a:rPr lang="zh-CN" altLang="en-US" dirty="0"/>
              <a:t>‹#›</a:t>
            </a:fld>
            <a:endParaRPr lang="zh-CN" altLang="en-US" dirty="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685800" lvl="0" indent="-685800" algn="l" eaLnBrk="1" latinLnBrk="0" hangingPunct="1">
        <a:lnSpc>
          <a:spcPct val="90000"/>
        </a:lnSpc>
        <a:spcBef>
          <a:spcPct val="0"/>
        </a:spcBef>
        <a:buNone/>
        <a:defRPr sz="3300" kern="1200">
          <a:solidFill>
            <a:schemeClr val="tx1"/>
          </a:solidFill>
          <a:latin typeface="+mj-lt"/>
          <a:ea typeface="+mj-ea"/>
          <a:cs typeface="+mj-cs"/>
          <a:sym typeface="Calibri Light" panose="020F0302020204030204" charset="0"/>
        </a:defRPr>
      </a:lvl1pPr>
    </p:titleStyle>
    <p:bodyStyle>
      <a:lvl1pPr marL="171450" lvl="0" indent="-171450" algn="l" defTabSz="685800" eaLnBrk="1" fontAlgn="base"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sym typeface="Calibri" panose="020F0502020204030204" charset="0"/>
        </a:defRPr>
      </a:lvl1pPr>
      <a:lvl2pPr marL="514350" lvl="1" indent="-171450" algn="l" defTabSz="685800" eaLnBrk="1" fontAlgn="base" latinLnBrk="0" hangingPunct="1">
        <a:lnSpc>
          <a:spcPct val="90000"/>
        </a:lnSpc>
        <a:spcBef>
          <a:spcPts val="375"/>
        </a:spcBef>
        <a:buFont typeface="Arial" panose="020B0604020202020204" pitchFamily="34" charset="0"/>
        <a:buChar char="•"/>
        <a:defRPr sz="1800" kern="1200">
          <a:solidFill>
            <a:schemeClr val="tx1"/>
          </a:solidFill>
          <a:latin typeface="Calibri" panose="020F0502020204030204" charset="0"/>
          <a:ea typeface="宋体" panose="02010600030101010101" pitchFamily="2" charset="-122"/>
          <a:cs typeface="+mn-cs"/>
          <a:sym typeface="Calibri" panose="020F0502020204030204" charset="0"/>
        </a:defRPr>
      </a:lvl2pPr>
      <a:lvl3pPr marL="857250" lvl="2" indent="-171450" algn="l" defTabSz="685800" eaLnBrk="1" fontAlgn="base" latinLnBrk="0" hangingPunct="1">
        <a:lnSpc>
          <a:spcPct val="90000"/>
        </a:lnSpc>
        <a:spcBef>
          <a:spcPts val="375"/>
        </a:spcBef>
        <a:buFont typeface="Arial" panose="020B0604020202020204" pitchFamily="34" charset="0"/>
        <a:buChar char="•"/>
        <a:defRPr sz="1500" kern="1200">
          <a:solidFill>
            <a:schemeClr val="tx1"/>
          </a:solidFill>
          <a:latin typeface="Calibri" panose="020F0502020204030204" charset="0"/>
          <a:ea typeface="宋体" panose="02010600030101010101" pitchFamily="2" charset="-122"/>
          <a:cs typeface="+mn-cs"/>
          <a:sym typeface="Calibri" panose="020F0502020204030204" charset="0"/>
        </a:defRPr>
      </a:lvl3pPr>
      <a:lvl4pPr marL="1200150" lvl="3"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4pPr>
      <a:lvl5pPr marL="1543050" lvl="4"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5pPr>
      <a:lvl6pPr marL="1885950" lvl="5"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6pPr>
      <a:lvl7pPr marL="2228850" lvl="6"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7pPr>
      <a:lvl8pPr marL="2571750" lvl="7"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8pPr>
      <a:lvl9pPr marL="2914650" lvl="8" indent="-171450" algn="l" defTabSz="685800" eaLnBrk="1" fontAlgn="base" latinLnBrk="0" hangingPunct="1">
        <a:lnSpc>
          <a:spcPct val="90000"/>
        </a:lnSpc>
        <a:spcBef>
          <a:spcPts val="375"/>
        </a:spcBef>
        <a:buFont typeface="Arial" panose="020B0604020202020204" pitchFamily="34" charset="0"/>
        <a:buChar char="•"/>
        <a:defRPr sz="1350" kern="1200">
          <a:solidFill>
            <a:schemeClr val="tx1"/>
          </a:solidFill>
          <a:latin typeface="Calibri" panose="020F0502020204030204" charset="0"/>
          <a:ea typeface="宋体" panose="02010600030101010101" pitchFamily="2" charset="-122"/>
          <a:cs typeface="+mn-cs"/>
          <a:sym typeface="Calibri" panose="020F050202020403020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矩形 40961"/>
          <p:cNvSpPr/>
          <p:nvPr/>
        </p:nvSpPr>
        <p:spPr>
          <a:xfrm>
            <a:off x="417513" y="1098550"/>
            <a:ext cx="438150" cy="474663"/>
          </a:xfrm>
          <a:prstGeom prst="rect">
            <a:avLst/>
          </a:prstGeom>
          <a:solidFill>
            <a:schemeClr val="accent2"/>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3" name="矩形 40962"/>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4" name="矩形 40963"/>
          <p:cNvSpPr/>
          <p:nvPr/>
        </p:nvSpPr>
        <p:spPr>
          <a:xfrm>
            <a:off x="541338" y="1520825"/>
            <a:ext cx="422275" cy="474663"/>
          </a:xfrm>
          <a:prstGeom prst="rect">
            <a:avLst/>
          </a:prstGeom>
          <a:solidFill>
            <a:schemeClr val="folHlink"/>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5" name="矩形 40964"/>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6" name="矩形 40965"/>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7" name="矩形 40966"/>
          <p:cNvSpPr/>
          <p:nvPr/>
        </p:nvSpPr>
        <p:spPr>
          <a:xfrm>
            <a:off x="762000" y="990600"/>
            <a:ext cx="31750" cy="1052513"/>
          </a:xfrm>
          <a:prstGeom prst="rect">
            <a:avLst/>
          </a:prstGeom>
          <a:solidFill>
            <a:schemeClr val="bg2"/>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8" name="矩形 40967"/>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9" name="标题 40968"/>
          <p:cNvSpPr>
            <a:spLocks noGrp="1"/>
          </p:cNvSpPr>
          <p:nvPr>
            <p:ph type="title"/>
          </p:nvPr>
        </p:nvSpPr>
        <p:spPr>
          <a:xfrm>
            <a:off x="1150938" y="214313"/>
            <a:ext cx="7793037" cy="1462087"/>
          </a:xfrm>
          <a:prstGeom prst="rect">
            <a:avLst/>
          </a:prstGeom>
          <a:noFill/>
          <a:ln w="9525">
            <a:noFill/>
          </a:ln>
        </p:spPr>
        <p:txBody>
          <a:bodyPr anchor="b"/>
          <a:lstStyle/>
          <a:p>
            <a:pPr lvl="0"/>
            <a:r>
              <a:rPr lang="zh-CN" altLang="en-US" dirty="0"/>
              <a:t>单击此处编辑母版标题样式</a:t>
            </a:r>
          </a:p>
        </p:txBody>
      </p:sp>
      <p:sp>
        <p:nvSpPr>
          <p:cNvPr id="40970" name="文本占位符 40969"/>
          <p:cNvSpPr>
            <a:spLocks noGrp="1"/>
          </p:cNvSpPr>
          <p:nvPr>
            <p:ph type="body" idx="1"/>
          </p:nvPr>
        </p:nvSpPr>
        <p:spPr>
          <a:xfrm>
            <a:off x="1182688" y="2017713"/>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0971" name="日期占位符 40970"/>
          <p:cNvSpPr>
            <a:spLocks noGrp="1"/>
          </p:cNvSpPr>
          <p:nvPr>
            <p:ph type="dt" sz="half" idx="2"/>
          </p:nvPr>
        </p:nvSpPr>
        <p:spPr>
          <a:xfrm>
            <a:off x="1162050" y="6243638"/>
            <a:ext cx="1905000" cy="457200"/>
          </a:xfrm>
          <a:prstGeom prst="rect">
            <a:avLst/>
          </a:prstGeom>
          <a:noFill/>
          <a:ln w="9525">
            <a:noFill/>
          </a:ln>
        </p:spPr>
        <p:txBody>
          <a:bodyPr anchor="b"/>
          <a:lstStyle>
            <a:lvl1pPr>
              <a:defRPr sz="1400">
                <a:latin typeface="Tahoma" panose="020B0604030504040204" pitchFamily="34" charset="0"/>
              </a:defRPr>
            </a:lvl1pPr>
          </a:lstStyle>
          <a:p>
            <a:pPr>
              <a:buClr>
                <a:srgbClr val="FFFFFF"/>
              </a:buClr>
            </a:pPr>
            <a:endParaRPr lang="zh-CN" altLang="en-US" dirty="0">
              <a:solidFill>
                <a:srgbClr val="000000"/>
              </a:solidFill>
              <a:latin typeface="Arial" panose="020B0604020202020204" pitchFamily="34" charset="0"/>
            </a:endParaRPr>
          </a:p>
        </p:txBody>
      </p:sp>
      <p:sp>
        <p:nvSpPr>
          <p:cNvPr id="40972" name="页脚占位符 40971"/>
          <p:cNvSpPr>
            <a:spLocks noGrp="1"/>
          </p:cNvSpPr>
          <p:nvPr>
            <p:ph type="ftr" sz="quarter" idx="3"/>
          </p:nvPr>
        </p:nvSpPr>
        <p:spPr>
          <a:xfrm>
            <a:off x="3657600" y="6243638"/>
            <a:ext cx="2895600" cy="457200"/>
          </a:xfrm>
          <a:prstGeom prst="rect">
            <a:avLst/>
          </a:prstGeom>
          <a:noFill/>
          <a:ln w="9525">
            <a:noFill/>
          </a:ln>
        </p:spPr>
        <p:txBody>
          <a:bodyPr anchor="b"/>
          <a:lstStyle>
            <a:lvl1pPr algn="ctr">
              <a:defRPr sz="1400">
                <a:latin typeface="Tahoma" panose="020B0604030504040204" pitchFamily="34" charset="0"/>
              </a:defRPr>
            </a:lvl1pPr>
          </a:lstStyle>
          <a:p>
            <a:pPr>
              <a:buClr>
                <a:srgbClr val="FFFFFF"/>
              </a:buClr>
            </a:pPr>
            <a:endParaRPr lang="zh-CN" altLang="en-US" dirty="0">
              <a:solidFill>
                <a:srgbClr val="000000"/>
              </a:solidFill>
            </a:endParaRPr>
          </a:p>
        </p:txBody>
      </p:sp>
      <p:sp>
        <p:nvSpPr>
          <p:cNvPr id="40973" name="灯片编号占位符 40972"/>
          <p:cNvSpPr>
            <a:spLocks noGrp="1"/>
          </p:cNvSpPr>
          <p:nvPr>
            <p:ph type="sldNum" sz="quarter" idx="4"/>
          </p:nvPr>
        </p:nvSpPr>
        <p:spPr>
          <a:xfrm>
            <a:off x="7042150" y="6243638"/>
            <a:ext cx="1905000" cy="457200"/>
          </a:xfrm>
          <a:prstGeom prst="rect">
            <a:avLst/>
          </a:prstGeom>
          <a:noFill/>
          <a:ln w="9525">
            <a:noFill/>
          </a:ln>
        </p:spPr>
        <p:txBody>
          <a:bodyPr anchor="b"/>
          <a:lstStyle>
            <a:lvl1pPr algn="r">
              <a:defRPr sz="1400">
                <a:latin typeface="Tahoma" panose="020B0604030504040204" pitchFamily="34" charset="0"/>
              </a:defRPr>
            </a:lvl1p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矩形 40961"/>
          <p:cNvSpPr/>
          <p:nvPr/>
        </p:nvSpPr>
        <p:spPr>
          <a:xfrm>
            <a:off x="417513" y="1098550"/>
            <a:ext cx="438150" cy="474663"/>
          </a:xfrm>
          <a:prstGeom prst="rect">
            <a:avLst/>
          </a:prstGeom>
          <a:solidFill>
            <a:schemeClr val="accent2"/>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3" name="矩形 40962"/>
          <p:cNvSpPr/>
          <p:nvPr/>
        </p:nvSpPr>
        <p:spPr>
          <a:xfrm>
            <a:off x="800100" y="1098550"/>
            <a:ext cx="328613" cy="474663"/>
          </a:xfrm>
          <a:prstGeom prst="rect">
            <a:avLst/>
          </a:prstGeom>
          <a:gradFill rotWithShape="0">
            <a:gsLst>
              <a:gs pos="0">
                <a:schemeClr val="accent2"/>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4" name="矩形 40963"/>
          <p:cNvSpPr/>
          <p:nvPr/>
        </p:nvSpPr>
        <p:spPr>
          <a:xfrm>
            <a:off x="541338" y="1520825"/>
            <a:ext cx="422275" cy="474663"/>
          </a:xfrm>
          <a:prstGeom prst="rect">
            <a:avLst/>
          </a:prstGeom>
          <a:solidFill>
            <a:schemeClr val="folHlink"/>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5" name="矩形 40964"/>
          <p:cNvSpPr/>
          <p:nvPr/>
        </p:nvSpPr>
        <p:spPr>
          <a:xfrm>
            <a:off x="911225" y="1520825"/>
            <a:ext cx="368300" cy="474663"/>
          </a:xfrm>
          <a:prstGeom prst="rect">
            <a:avLst/>
          </a:prstGeom>
          <a:gradFill rotWithShape="0">
            <a:gsLst>
              <a:gs pos="0">
                <a:schemeClr val="folHlink"/>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6" name="矩形 40965"/>
          <p:cNvSpPr/>
          <p:nvPr/>
        </p:nvSpPr>
        <p:spPr>
          <a:xfrm>
            <a:off x="127000" y="1447800"/>
            <a:ext cx="560388" cy="422275"/>
          </a:xfrm>
          <a:prstGeom prst="rect">
            <a:avLst/>
          </a:prstGeom>
          <a:gradFill rotWithShape="0">
            <a:gsLst>
              <a:gs pos="0">
                <a:schemeClr val="bg1"/>
              </a:gs>
              <a:gs pos="100000">
                <a:schemeClr val="hlink"/>
              </a:gs>
            </a:gsLst>
            <a:lin ang="1890000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7" name="矩形 40966"/>
          <p:cNvSpPr/>
          <p:nvPr/>
        </p:nvSpPr>
        <p:spPr>
          <a:xfrm>
            <a:off x="762000" y="990600"/>
            <a:ext cx="31750" cy="1052513"/>
          </a:xfrm>
          <a:prstGeom prst="rect">
            <a:avLst/>
          </a:prstGeom>
          <a:solidFill>
            <a:schemeClr val="bg2"/>
          </a:soli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8" name="矩形 40967"/>
          <p:cNvSpPr/>
          <p:nvPr/>
        </p:nvSpPr>
        <p:spPr>
          <a:xfrm>
            <a:off x="442913" y="1781175"/>
            <a:ext cx="8226425" cy="31750"/>
          </a:xfrm>
          <a:prstGeom prst="rect">
            <a:avLst/>
          </a:prstGeom>
          <a:gradFill rotWithShape="0">
            <a:gsLst>
              <a:gs pos="0">
                <a:schemeClr val="bg2"/>
              </a:gs>
              <a:gs pos="100000">
                <a:schemeClr val="bg1"/>
              </a:gs>
            </a:gsLst>
            <a:lin ang="0" scaled="1"/>
            <a:tileRect/>
          </a:gradFill>
          <a:ln w="9525">
            <a:noFill/>
          </a:ln>
        </p:spPr>
        <p:txBody>
          <a:bodyPr wrap="none" anchor="ctr"/>
          <a:lstStyle/>
          <a:p>
            <a:pPr algn="ctr">
              <a:buClr>
                <a:srgbClr val="FFFFFF"/>
              </a:buClr>
            </a:pPr>
            <a:endParaRPr sz="2400" dirty="0">
              <a:solidFill>
                <a:srgbClr val="000000"/>
              </a:solidFill>
              <a:latin typeface="Tahoma" panose="020B0604030504040204" pitchFamily="34" charset="0"/>
            </a:endParaRPr>
          </a:p>
        </p:txBody>
      </p:sp>
      <p:sp>
        <p:nvSpPr>
          <p:cNvPr id="40969" name="标题 40968"/>
          <p:cNvSpPr>
            <a:spLocks noGrp="1"/>
          </p:cNvSpPr>
          <p:nvPr>
            <p:ph type="title"/>
          </p:nvPr>
        </p:nvSpPr>
        <p:spPr>
          <a:xfrm>
            <a:off x="1150938" y="214313"/>
            <a:ext cx="7793037" cy="1462087"/>
          </a:xfrm>
          <a:prstGeom prst="rect">
            <a:avLst/>
          </a:prstGeom>
          <a:noFill/>
          <a:ln w="9525">
            <a:noFill/>
          </a:ln>
        </p:spPr>
        <p:txBody>
          <a:bodyPr anchor="b"/>
          <a:lstStyle/>
          <a:p>
            <a:pPr lvl="0"/>
            <a:r>
              <a:rPr lang="zh-CN" altLang="en-US" dirty="0"/>
              <a:t>单击此处编辑母版标题样式</a:t>
            </a:r>
          </a:p>
        </p:txBody>
      </p:sp>
      <p:sp>
        <p:nvSpPr>
          <p:cNvPr id="40970" name="文本占位符 40969"/>
          <p:cNvSpPr>
            <a:spLocks noGrp="1"/>
          </p:cNvSpPr>
          <p:nvPr>
            <p:ph type="body" idx="1"/>
          </p:nvPr>
        </p:nvSpPr>
        <p:spPr>
          <a:xfrm>
            <a:off x="1182688" y="2017713"/>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0971" name="日期占位符 40970"/>
          <p:cNvSpPr>
            <a:spLocks noGrp="1"/>
          </p:cNvSpPr>
          <p:nvPr>
            <p:ph type="dt" sz="half" idx="2"/>
          </p:nvPr>
        </p:nvSpPr>
        <p:spPr>
          <a:xfrm>
            <a:off x="1162050" y="6243638"/>
            <a:ext cx="1905000" cy="457200"/>
          </a:xfrm>
          <a:prstGeom prst="rect">
            <a:avLst/>
          </a:prstGeom>
          <a:noFill/>
          <a:ln w="9525">
            <a:noFill/>
          </a:ln>
        </p:spPr>
        <p:txBody>
          <a:bodyPr anchor="b"/>
          <a:lstStyle>
            <a:lvl1pPr>
              <a:defRPr sz="1400">
                <a:latin typeface="Tahoma" panose="020B0604030504040204" pitchFamily="34" charset="0"/>
              </a:defRPr>
            </a:lvl1pPr>
          </a:lstStyle>
          <a:p>
            <a:pPr>
              <a:buClr>
                <a:srgbClr val="FFFFFF"/>
              </a:buClr>
            </a:pPr>
            <a:endParaRPr lang="zh-CN" altLang="en-US" dirty="0">
              <a:solidFill>
                <a:srgbClr val="000000"/>
              </a:solidFill>
              <a:latin typeface="Arial" panose="020B0604020202020204" pitchFamily="34" charset="0"/>
            </a:endParaRPr>
          </a:p>
        </p:txBody>
      </p:sp>
      <p:sp>
        <p:nvSpPr>
          <p:cNvPr id="40972" name="页脚占位符 40971"/>
          <p:cNvSpPr>
            <a:spLocks noGrp="1"/>
          </p:cNvSpPr>
          <p:nvPr>
            <p:ph type="ftr" sz="quarter" idx="3"/>
          </p:nvPr>
        </p:nvSpPr>
        <p:spPr>
          <a:xfrm>
            <a:off x="3657600" y="6243638"/>
            <a:ext cx="2895600" cy="457200"/>
          </a:xfrm>
          <a:prstGeom prst="rect">
            <a:avLst/>
          </a:prstGeom>
          <a:noFill/>
          <a:ln w="9525">
            <a:noFill/>
          </a:ln>
        </p:spPr>
        <p:txBody>
          <a:bodyPr anchor="b"/>
          <a:lstStyle>
            <a:lvl1pPr algn="ctr">
              <a:defRPr sz="1400">
                <a:latin typeface="Tahoma" panose="020B0604030504040204" pitchFamily="34" charset="0"/>
              </a:defRPr>
            </a:lvl1pPr>
          </a:lstStyle>
          <a:p>
            <a:pPr>
              <a:buClr>
                <a:srgbClr val="FFFFFF"/>
              </a:buClr>
            </a:pPr>
            <a:endParaRPr lang="zh-CN" altLang="en-US" dirty="0">
              <a:solidFill>
                <a:srgbClr val="000000"/>
              </a:solidFill>
            </a:endParaRPr>
          </a:p>
        </p:txBody>
      </p:sp>
      <p:sp>
        <p:nvSpPr>
          <p:cNvPr id="40973" name="灯片编号占位符 40972"/>
          <p:cNvSpPr>
            <a:spLocks noGrp="1"/>
          </p:cNvSpPr>
          <p:nvPr>
            <p:ph type="sldNum" sz="quarter" idx="4"/>
          </p:nvPr>
        </p:nvSpPr>
        <p:spPr>
          <a:xfrm>
            <a:off x="7042150" y="6243638"/>
            <a:ext cx="1905000" cy="457200"/>
          </a:xfrm>
          <a:prstGeom prst="rect">
            <a:avLst/>
          </a:prstGeom>
          <a:noFill/>
          <a:ln w="9525">
            <a:noFill/>
          </a:ln>
        </p:spPr>
        <p:txBody>
          <a:bodyPr anchor="b"/>
          <a:lstStyle>
            <a:lvl1pPr algn="r">
              <a:defRPr sz="1400">
                <a:latin typeface="Tahoma" panose="020B0604030504040204" pitchFamily="34" charset="0"/>
              </a:defRPr>
            </a:lvl1pPr>
          </a:lstStyle>
          <a:p>
            <a:pPr>
              <a:buClr>
                <a:srgbClr val="FFFFFF"/>
              </a:buClr>
            </a:pPr>
            <a:fld id="{9A0DB2DC-4C9A-4742-B13C-FB6460FD3503}" type="slidenum">
              <a:rPr lang="zh-CN" altLang="en-US" dirty="0">
                <a:solidFill>
                  <a:srgbClr val="000000"/>
                </a:solidFill>
              </a:rPr>
              <a:t>‹#›</a:t>
            </a:fld>
            <a:endParaRPr lang="zh-CN" altLang="en-US" dirty="0">
              <a:solidFill>
                <a:srgbClr val="000000"/>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marL="0" lvl="0" indent="0" algn="l"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800" b="0" i="0" u="none" kern="1200" baseline="0">
          <a:solidFill>
            <a:schemeClr val="tx1"/>
          </a:solidFill>
          <a:latin typeface="Constantia" panose="02030602050306030303" pitchFamily="18" charset="0"/>
          <a:ea typeface="宋体" panose="02010600030101010101"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026" name="Rectangle 3"/>
          <p:cNvSpPr>
            <a:spLocks noGrp="1"/>
          </p:cNvSpPr>
          <p:nvPr>
            <p:ph type="body" idx="1"/>
          </p:nvPr>
        </p:nvSpPr>
        <p:spPr>
          <a:xfrm>
            <a:off x="457200" y="1447800"/>
            <a:ext cx="8229600" cy="4800600"/>
          </a:xfrm>
          <a:prstGeom prst="rect">
            <a:avLst/>
          </a:prstGeom>
          <a:noFill/>
          <a:ln w="9525">
            <a:noFill/>
          </a:ln>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7" name="Rectangle 4"/>
          <p:cNvSpPr>
            <a:spLocks noGrp="1"/>
          </p:cNvSpPr>
          <p:nvPr>
            <p:ph type="dt" sz="half" idx="2"/>
          </p:nvPr>
        </p:nvSpPr>
        <p:spPr>
          <a:xfrm>
            <a:off x="457200" y="6556375"/>
            <a:ext cx="2133600" cy="244475"/>
          </a:xfrm>
          <a:prstGeom prst="rect">
            <a:avLst/>
          </a:prstGeom>
          <a:noFill/>
          <a:ln w="9525">
            <a:noFill/>
          </a:ln>
        </p:spPr>
        <p:txBody>
          <a:bodyPr/>
          <a:lstStyle>
            <a:lvl1pPr>
              <a:defRPr sz="1000">
                <a:solidFill>
                  <a:schemeClr val="bg1"/>
                </a:solidFill>
                <a:latin typeface="Verdana" panose="020B0604030504040204" pitchFamily="34" charset="0"/>
              </a:defRPr>
            </a:lvl1pPr>
          </a:lstStyle>
          <a:p>
            <a:endParaRPr lang="zh-CN" altLang="en-US" dirty="0">
              <a:solidFill>
                <a:srgbClr val="FFFFFF"/>
              </a:solidFill>
            </a:endParaRPr>
          </a:p>
        </p:txBody>
      </p:sp>
      <p:sp>
        <p:nvSpPr>
          <p:cNvPr id="1028" name="Rectangle 5"/>
          <p:cNvSpPr>
            <a:spLocks noGrp="1"/>
          </p:cNvSpPr>
          <p:nvPr>
            <p:ph type="ftr" sz="quarter" idx="3"/>
          </p:nvPr>
        </p:nvSpPr>
        <p:spPr>
          <a:xfrm>
            <a:off x="7162800" y="152400"/>
            <a:ext cx="1752600" cy="228600"/>
          </a:xfrm>
          <a:prstGeom prst="rect">
            <a:avLst/>
          </a:prstGeom>
          <a:noFill/>
          <a:ln w="9525">
            <a:noFill/>
          </a:ln>
        </p:spPr>
        <p:txBody>
          <a:bodyPr/>
          <a:lstStyle>
            <a:lvl1pPr algn="r">
              <a:defRPr sz="1000">
                <a:solidFill>
                  <a:schemeClr val="bg1"/>
                </a:solidFill>
                <a:latin typeface="Verdana" panose="020B0604030504040204" pitchFamily="34" charset="0"/>
                <a:ea typeface="宋体" panose="02010600030101010101" pitchFamily="2" charset="-122"/>
              </a:defRPr>
            </a:lvl1pPr>
          </a:lstStyle>
          <a:p>
            <a:r>
              <a:rPr lang="en-US" altLang="zh-CN" dirty="0">
                <a:solidFill>
                  <a:srgbClr val="FFFFFF"/>
                </a:solidFill>
              </a:rPr>
              <a:t>Company Logo</a:t>
            </a:r>
          </a:p>
        </p:txBody>
      </p:sp>
      <p:sp>
        <p:nvSpPr>
          <p:cNvPr id="1029" name="Rectangle 6"/>
          <p:cNvSpPr>
            <a:spLocks noGrp="1"/>
          </p:cNvSpPr>
          <p:nvPr>
            <p:ph type="sldNum" sz="quarter" idx="4"/>
          </p:nvPr>
        </p:nvSpPr>
        <p:spPr>
          <a:xfrm>
            <a:off x="3429000" y="6556375"/>
            <a:ext cx="2133600" cy="244475"/>
          </a:xfrm>
          <a:prstGeom prst="rect">
            <a:avLst/>
          </a:prstGeom>
          <a:noFill/>
          <a:ln w="9525">
            <a:noFill/>
          </a:ln>
        </p:spPr>
        <p:txBody>
          <a:bodyPr/>
          <a:lstStyle>
            <a:lvl1pPr algn="ctr">
              <a:defRPr sz="1000">
                <a:solidFill>
                  <a:schemeClr val="bg1"/>
                </a:solidFill>
                <a:latin typeface="Verdana" panose="020B0604030504040204" pitchFamily="34" charset="0"/>
                <a:ea typeface="宋体" panose="02010600030101010101" pitchFamily="2" charset="-122"/>
              </a:defRPr>
            </a:lvl1pPr>
          </a:lstStyle>
          <a:p>
            <a:fld id="{9A0DB2DC-4C9A-4742-B13C-FB6460FD3503}" type="slidenum">
              <a:rPr lang="en-US" altLang="zh-CN" dirty="0">
                <a:solidFill>
                  <a:srgbClr val="FFFFFF"/>
                </a:solidFill>
              </a:rPr>
              <a:t>‹#›</a:t>
            </a:fld>
            <a:endParaRPr lang="en-US" altLang="zh-CN" dirty="0">
              <a:solidFill>
                <a:srgbClr val="FFFFFF"/>
              </a:solidFill>
            </a:endParaRPr>
          </a:p>
        </p:txBody>
      </p:sp>
      <p:sp>
        <p:nvSpPr>
          <p:cNvPr id="1030" name="Rectangle 2"/>
          <p:cNvSpPr>
            <a:spLocks noGrp="1"/>
          </p:cNvSpPr>
          <p:nvPr>
            <p:ph type="title"/>
          </p:nvPr>
        </p:nvSpPr>
        <p:spPr>
          <a:xfrm>
            <a:off x="457200" y="533400"/>
            <a:ext cx="7696200" cy="563563"/>
          </a:xfrm>
          <a:prstGeom prst="rect">
            <a:avLst/>
          </a:prstGeom>
          <a:noFill/>
          <a:ln w="9525">
            <a:noFill/>
          </a:ln>
        </p:spPr>
        <p:txBody>
          <a:bodyPr anchor="ctr"/>
          <a:lstStyle/>
          <a:p>
            <a:pPr lvl="0"/>
            <a:r>
              <a:rPr lang="en-US" altLang="zh-CN"/>
              <a:t>Click to edit Master title style</a:t>
            </a:r>
          </a:p>
        </p:txBody>
      </p:sp>
      <p:grpSp>
        <p:nvGrpSpPr>
          <p:cNvPr id="1031" name="组合 1030"/>
          <p:cNvGrpSpPr/>
          <p:nvPr/>
        </p:nvGrpSpPr>
        <p:grpSpPr>
          <a:xfrm>
            <a:off x="0" y="1143000"/>
            <a:ext cx="7086600" cy="22225"/>
            <a:chOff x="0" y="0"/>
            <a:chExt cx="4464" cy="14"/>
          </a:xfrm>
        </p:grpSpPr>
        <p:sp>
          <p:nvSpPr>
            <p:cNvPr id="1032" name="Line 31"/>
            <p:cNvSpPr/>
            <p:nvPr/>
          </p:nvSpPr>
          <p:spPr>
            <a:xfrm flipH="1">
              <a:off x="0" y="0"/>
              <a:ext cx="4464" cy="0"/>
            </a:xfrm>
            <a:prstGeom prst="line">
              <a:avLst/>
            </a:prstGeom>
            <a:ln w="19050" cap="flat" cmpd="sng">
              <a:solidFill>
                <a:schemeClr val="tx1"/>
              </a:solidFill>
              <a:prstDash val="solid"/>
              <a:headEnd type="none" w="med" len="med"/>
              <a:tailEnd type="none" w="med" len="med"/>
            </a:ln>
          </p:spPr>
        </p:sp>
        <p:sp>
          <p:nvSpPr>
            <p:cNvPr id="1033" name="Line 34"/>
            <p:cNvSpPr/>
            <p:nvPr/>
          </p:nvSpPr>
          <p:spPr>
            <a:xfrm>
              <a:off x="0" y="14"/>
              <a:ext cx="1968" cy="0"/>
            </a:xfrm>
            <a:prstGeom prst="line">
              <a:avLst/>
            </a:prstGeom>
            <a:ln w="76200" cap="flat" cmpd="sng">
              <a:solidFill>
                <a:schemeClr val="tx1"/>
              </a:solidFill>
              <a:prstDash val="solid"/>
              <a:headEnd type="none" w="med" len="med"/>
              <a:tailEnd type="none" w="med" len="med"/>
            </a:ln>
          </p:spPr>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sldNum="0" hdr="0" ftr="0" dt="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800" b="1" i="0" u="none" kern="1200" baseline="0">
          <a:solidFill>
            <a:schemeClr val="hlink"/>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800" b="0" i="0" u="none" kern="1200" baseline="0">
          <a:solidFill>
            <a:schemeClr val="tx1"/>
          </a:solidFill>
          <a:latin typeface="Arial" panose="020B0604020202020204" pitchFamily="34" charset="0"/>
          <a:ea typeface="+mn-ea"/>
          <a:cs typeface="+mn-cs"/>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ea typeface="+mn-ea"/>
          <a:cs typeface="+mn-cs"/>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5pPr>
      <a:lvl6pPr marL="2514600" lvl="5"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6pPr>
      <a:lvl7pPr marL="2971800" lvl="6"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7pPr>
      <a:lvl8pPr marL="3429000" lvl="7"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8pPr>
      <a:lvl9pPr marL="3886200" lvl="8" indent="-228600" algn="l" defTabSz="914400" eaLnBrk="0" fontAlgn="base" latinLnBrk="0" hangingPunct="0">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title"/>
          </p:nvPr>
        </p:nvSpPr>
        <p:spPr>
          <a:xfrm>
            <a:off x="685800" y="609600"/>
            <a:ext cx="7772400" cy="1143000"/>
          </a:xfrm>
          <a:prstGeom prst="rect">
            <a:avLst/>
          </a:prstGeom>
          <a:noFill/>
          <a:ln w="9525">
            <a:noFill/>
          </a:ln>
        </p:spPr>
        <p:txBody>
          <a:bodyPr anchor="ctr"/>
          <a:lstStyle/>
          <a:p>
            <a:pPr lvl="0"/>
            <a:r>
              <a:rPr lang="en-US" altLang="zh-CN"/>
              <a:t>Click to edit Master title style</a:t>
            </a:r>
          </a:p>
        </p:txBody>
      </p:sp>
      <p:sp>
        <p:nvSpPr>
          <p:cNvPr id="2051" name="文本占位符 2050"/>
          <p:cNvSpPr>
            <a:spLocks noGrp="1"/>
          </p:cNvSpPr>
          <p:nvPr>
            <p:ph type="body" idx="1"/>
          </p:nvPr>
        </p:nvSpPr>
        <p:spPr>
          <a:xfrm>
            <a:off x="685800" y="1981200"/>
            <a:ext cx="7772400" cy="4114800"/>
          </a:xfrm>
          <a:prstGeom prst="rect">
            <a:avLst/>
          </a:prstGeom>
          <a:noFill/>
          <a:ln w="9525">
            <a:noFill/>
          </a:ln>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2" name="日期占位符 2051"/>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endParaRPr lang="en-US">
              <a:solidFill>
                <a:srgbClr val="000000"/>
              </a:solidFill>
            </a:endParaRPr>
          </a:p>
        </p:txBody>
      </p:sp>
      <p:sp>
        <p:nvSpPr>
          <p:cNvPr id="2053" name="页脚占位符 2052"/>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endParaRPr lang="en-US">
              <a:solidFill>
                <a:srgbClr val="000000"/>
              </a:solidFill>
            </a:endParaRPr>
          </a:p>
        </p:txBody>
      </p:sp>
      <p:sp>
        <p:nvSpPr>
          <p:cNvPr id="2054" name="灯片编号占位符 2053"/>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fld id="{9A0DB2DC-4C9A-4742-B13C-FB6460FD3503}" type="slidenum">
              <a:rPr lang="en-US">
                <a:solidFill>
                  <a:srgbClr val="000000"/>
                </a:solidFill>
              </a:r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2050" name="标题 2049"/>
          <p:cNvSpPr>
            <a:spLocks noGrp="1"/>
          </p:cNvSpPr>
          <p:nvPr>
            <p:ph type="title"/>
          </p:nvPr>
        </p:nvSpPr>
        <p:spPr>
          <a:xfrm>
            <a:off x="685800" y="609600"/>
            <a:ext cx="7772400" cy="1143000"/>
          </a:xfrm>
          <a:prstGeom prst="rect">
            <a:avLst/>
          </a:prstGeom>
          <a:noFill/>
          <a:ln w="9525">
            <a:noFill/>
          </a:ln>
        </p:spPr>
        <p:txBody>
          <a:bodyPr anchor="ctr"/>
          <a:lstStyle/>
          <a:p>
            <a:pPr lvl="0"/>
            <a:r>
              <a:rPr lang="en-US" altLang="zh-CN"/>
              <a:t>Click to edit Master title style</a:t>
            </a:r>
          </a:p>
        </p:txBody>
      </p:sp>
      <p:sp>
        <p:nvSpPr>
          <p:cNvPr id="2051" name="文本占位符 2050"/>
          <p:cNvSpPr>
            <a:spLocks noGrp="1"/>
          </p:cNvSpPr>
          <p:nvPr>
            <p:ph type="body" idx="1"/>
          </p:nvPr>
        </p:nvSpPr>
        <p:spPr>
          <a:xfrm>
            <a:off x="685800" y="1981200"/>
            <a:ext cx="7772400" cy="4114800"/>
          </a:xfrm>
          <a:prstGeom prst="rect">
            <a:avLst/>
          </a:prstGeom>
          <a:noFill/>
          <a:ln w="9525">
            <a:noFill/>
          </a:ln>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052" name="日期占位符 2051"/>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endParaRPr lang="en-US">
              <a:solidFill>
                <a:srgbClr val="000000"/>
              </a:solidFill>
            </a:endParaRPr>
          </a:p>
        </p:txBody>
      </p:sp>
      <p:sp>
        <p:nvSpPr>
          <p:cNvPr id="2053" name="页脚占位符 2052"/>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endParaRPr lang="en-US">
              <a:solidFill>
                <a:srgbClr val="000000"/>
              </a:solidFill>
            </a:endParaRPr>
          </a:p>
        </p:txBody>
      </p:sp>
      <p:sp>
        <p:nvSpPr>
          <p:cNvPr id="2054" name="灯片编号占位符 2053"/>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fld id="{9A0DB2DC-4C9A-4742-B13C-FB6460FD3503}" type="slidenum">
              <a:rPr lang="en-US">
                <a:solidFill>
                  <a:srgbClr val="000000"/>
                </a:solidFill>
              </a:r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s://www.wikihow.com/Overcome-Culture-Shock-in-a-Foreign-Country" TargetMode="Externa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hyperlink" Target="https://www.wikihow.com/Overcome-Culture-Shock-in-a-Foreign-Country" TargetMode="Externa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18.xml"/><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85.xml"/><Relationship Id="rId5" Type="http://schemas.openxmlformats.org/officeDocument/2006/relationships/image" Target="../media/image21.png"/><Relationship Id="rId4" Type="http://schemas.openxmlformats.org/officeDocument/2006/relationships/slide" Target="slide18.xml"/></Relationships>
</file>

<file path=ppt/slides/_rels/slide3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3.jpeg"/><Relationship Id="rId1" Type="http://schemas.openxmlformats.org/officeDocument/2006/relationships/slideLayout" Target="../slideLayouts/slideLayout9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slideLayout" Target="../slideLayouts/slideLayout106.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9"/>
          <p:cNvSpPr>
            <a:spLocks noGrp="1"/>
          </p:cNvSpPr>
          <p:nvPr>
            <p:ph type="ctrTitle"/>
            <p:custDataLst>
              <p:tags r:id="rId2"/>
            </p:custDataLst>
          </p:nvPr>
        </p:nvSpPr>
        <p:spPr>
          <a:xfrm>
            <a:off x="226060" y="328295"/>
            <a:ext cx="6236335" cy="2095500"/>
          </a:xfrm>
        </p:spPr>
        <p:txBody>
          <a:bodyPr lIns="91440" tIns="45720" rIns="91440" bIns="45720" anchor="ctr"/>
          <a:lstStyle/>
          <a:p>
            <a:pPr defTabSz="914400">
              <a:buNone/>
            </a:pPr>
            <a:r>
              <a:rPr lang="zh-CN" altLang="en-US" sz="4800" kern="1200" dirty="0">
                <a:latin typeface="+mj-lt"/>
                <a:ea typeface="+mj-ea"/>
                <a:cs typeface="+mj-cs"/>
              </a:rPr>
              <a:t>Unit </a:t>
            </a:r>
            <a:r>
              <a:rPr lang="en-US" altLang="zh-CN" sz="4800" kern="1200" dirty="0">
                <a:latin typeface="+mj-lt"/>
                <a:ea typeface="+mj-ea"/>
                <a:cs typeface="+mj-cs"/>
              </a:rPr>
              <a:t>4</a:t>
            </a:r>
            <a:r>
              <a:rPr lang="zh-CN" altLang="en-US" sz="4800" kern="1200" dirty="0">
                <a:latin typeface="+mj-lt"/>
                <a:ea typeface="+mj-ea"/>
                <a:cs typeface="+mj-cs"/>
              </a:rPr>
              <a:t> </a:t>
            </a:r>
          </a:p>
        </p:txBody>
      </p:sp>
      <p:pic>
        <p:nvPicPr>
          <p:cNvPr id="2" name="图片 1"/>
          <p:cNvPicPr>
            <a:picLocks noChangeAspect="1"/>
          </p:cNvPicPr>
          <p:nvPr/>
        </p:nvPicPr>
        <p:blipFill>
          <a:blip r:embed="rId4"/>
          <a:stretch>
            <a:fillRect/>
          </a:stretch>
        </p:blipFill>
        <p:spPr>
          <a:xfrm>
            <a:off x="1565275" y="2040890"/>
            <a:ext cx="3490595" cy="2620010"/>
          </a:xfrm>
          <a:prstGeom prst="rect">
            <a:avLst/>
          </a:prstGeom>
        </p:spPr>
      </p:pic>
      <p:pic>
        <p:nvPicPr>
          <p:cNvPr id="4" name="图片 3"/>
          <p:cNvPicPr>
            <a:picLocks noChangeAspect="1"/>
          </p:cNvPicPr>
          <p:nvPr/>
        </p:nvPicPr>
        <p:blipFill>
          <a:blip r:embed="rId5"/>
          <a:stretch>
            <a:fillRect/>
          </a:stretch>
        </p:blipFill>
        <p:spPr>
          <a:xfrm>
            <a:off x="88900" y="4980305"/>
            <a:ext cx="2430780" cy="186055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490220" y="376555"/>
            <a:ext cx="8185150" cy="602361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584960" y="486410"/>
            <a:ext cx="5862955" cy="578612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467360" y="690880"/>
            <a:ext cx="7978775" cy="522414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055370" y="1295400"/>
            <a:ext cx="6847205" cy="404304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635" y="-33655"/>
            <a:ext cx="9119870" cy="686879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55245" y="-10160"/>
            <a:ext cx="9185275" cy="684530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69595" y="474980"/>
            <a:ext cx="8128000" cy="5677535"/>
          </a:xfrm>
        </p:spPr>
        <p:txBody>
          <a:bodyPr>
            <a:normAutofit fontScale="25000" lnSpcReduction="20000"/>
          </a:bodyPr>
          <a:lstStyle/>
          <a:p>
            <a:r>
              <a:rPr lang="zh-CN" altLang="en-US" sz="13800">
                <a:solidFill>
                  <a:srgbClr val="00B050"/>
                </a:solidFill>
              </a:rPr>
              <a:t>3. Symptoms of culture shock</a:t>
            </a:r>
          </a:p>
          <a:p>
            <a:r>
              <a:rPr lang="zh-CN" altLang="en-US" sz="8800">
                <a:solidFill>
                  <a:srgbClr val="FF0000"/>
                </a:solidFill>
              </a:rPr>
              <a:t>Homesickness</a:t>
            </a:r>
          </a:p>
          <a:p>
            <a:r>
              <a:rPr lang="zh-CN" altLang="en-US" sz="8800">
                <a:solidFill>
                  <a:srgbClr val="FF0000"/>
                </a:solidFill>
              </a:rPr>
              <a:t>Boredom</a:t>
            </a:r>
          </a:p>
          <a:p>
            <a:r>
              <a:rPr lang="zh-CN" altLang="en-US" sz="8800"/>
              <a:t>Withdrawal</a:t>
            </a:r>
          </a:p>
          <a:p>
            <a:r>
              <a:rPr lang="zh-CN" altLang="en-US" sz="8800">
                <a:solidFill>
                  <a:srgbClr val="FF0000"/>
                </a:solidFill>
              </a:rPr>
              <a:t>Need for excessive amounts of sleep</a:t>
            </a:r>
            <a:endParaRPr lang="zh-CN" altLang="en-US" sz="8800"/>
          </a:p>
          <a:p>
            <a:r>
              <a:rPr lang="zh-CN" altLang="en-US" sz="8800">
                <a:solidFill>
                  <a:srgbClr val="FF0000"/>
                </a:solidFill>
              </a:rPr>
              <a:t>Irritability</a:t>
            </a:r>
            <a:endParaRPr lang="zh-CN" altLang="en-US" sz="8800"/>
          </a:p>
          <a:p>
            <a:r>
              <a:rPr lang="zh-CN" altLang="en-US" sz="8800"/>
              <a:t>Exaggerated cleanliness</a:t>
            </a:r>
          </a:p>
          <a:p>
            <a:r>
              <a:rPr lang="zh-CN" altLang="en-US" sz="8800">
                <a:solidFill>
                  <a:srgbClr val="FF0000"/>
                </a:solidFill>
              </a:rPr>
              <a:t>Compulsive eating and/or drinking</a:t>
            </a:r>
          </a:p>
          <a:p>
            <a:r>
              <a:rPr lang="zh-CN" altLang="en-US" sz="8800"/>
              <a:t>Marital stress, family tension and conflict</a:t>
            </a:r>
          </a:p>
          <a:p>
            <a:r>
              <a:rPr lang="zh-CN" altLang="en-US" sz="8800">
                <a:solidFill>
                  <a:srgbClr val="FF0000"/>
                </a:solidFill>
              </a:rPr>
              <a:t>Chauvinistic excesses</a:t>
            </a:r>
          </a:p>
          <a:p>
            <a:r>
              <a:rPr lang="zh-CN" altLang="en-US" sz="8800">
                <a:solidFill>
                  <a:srgbClr val="FF0000"/>
                </a:solidFill>
              </a:rPr>
              <a:t>Stereotyping of host nationals</a:t>
            </a:r>
          </a:p>
          <a:p>
            <a:r>
              <a:rPr lang="zh-CN" altLang="en-US" sz="8800">
                <a:solidFill>
                  <a:srgbClr val="FF0000"/>
                </a:solidFill>
              </a:rPr>
              <a:t>Hostility toward host nationals</a:t>
            </a:r>
          </a:p>
          <a:p>
            <a:r>
              <a:rPr lang="zh-CN" altLang="en-US" sz="8800"/>
              <a:t>Loss of ability to work effectively</a:t>
            </a:r>
          </a:p>
          <a:p>
            <a:r>
              <a:rPr lang="zh-CN" altLang="en-US" sz="8800">
                <a:solidFill>
                  <a:srgbClr val="FF0000"/>
                </a:solidFill>
              </a:rPr>
              <a:t>Unexplained fits of weeping</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67995" y="692150"/>
            <a:ext cx="8229600" cy="5460365"/>
          </a:xfrm>
        </p:spPr>
        <p:txBody>
          <a:bodyPr/>
          <a:lstStyle/>
          <a:p>
            <a:pPr marL="0" indent="0">
              <a:buNone/>
            </a:pPr>
            <a:r>
              <a:rPr lang="zh-CN" altLang="en-US" sz="4000"/>
              <a:t>4. Causes of culture shock</a:t>
            </a:r>
          </a:p>
          <a:p>
            <a:pPr marL="0" indent="0">
              <a:buNone/>
            </a:pPr>
            <a:r>
              <a:rPr lang="zh-CN" altLang="en-US" sz="4000"/>
              <a:t>① loss of control</a:t>
            </a:r>
          </a:p>
          <a:p>
            <a:pPr marL="0" indent="0">
              <a:buNone/>
            </a:pPr>
            <a:r>
              <a:rPr lang="zh-CN" altLang="en-US" sz="4000"/>
              <a:t>② being deprived of familiar and loved things and people</a:t>
            </a:r>
          </a:p>
          <a:p>
            <a:pPr marL="0" indent="0">
              <a:buNone/>
            </a:pPr>
            <a:r>
              <a:rPr lang="zh-CN" altLang="en-US" sz="4000"/>
              <a:t>③ physical, mental, and emotional fatigue</a:t>
            </a:r>
          </a:p>
          <a:p>
            <a:pPr marL="0" indent="0">
              <a:buNone/>
            </a:pPr>
            <a:r>
              <a:rPr lang="zh-CN" altLang="en-US" sz="4000"/>
              <a:t>④ the sheer unfamiliarity of everything around them</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p:txBody>
          <a:bodyPr vert="horz" wrap="square" lIns="91440" tIns="45720" rIns="91440" bIns="45720" anchor="ctr"/>
          <a:lstStyle/>
          <a:p>
            <a:r>
              <a:rPr lang="fi-FI" altLang="zh-CN" b="1" dirty="0">
                <a:solidFill>
                  <a:schemeClr val="accent2"/>
                </a:solidFill>
                <a:latin typeface="Arial" panose="020B0604020202020204" pitchFamily="34" charset="0"/>
                <a:cs typeface="Times New Roman" panose="02020603050405020304" pitchFamily="18" charset="0"/>
              </a:rPr>
              <a:t>Surviving among aliens: Managing Culture Shock</a:t>
            </a:r>
            <a:endParaRPr lang="fi-FI" altLang="zh-CN" b="1" dirty="0">
              <a:solidFill>
                <a:schemeClr val="accent2"/>
              </a:solidFill>
              <a:latin typeface="Arial" panose="020B0604020202020204" pitchFamily="34" charset="0"/>
              <a:ea typeface="Times New Roman" panose="02020603050405020304" pitchFamily="18" charset="0"/>
            </a:endParaRPr>
          </a:p>
        </p:txBody>
      </p:sp>
      <p:pic>
        <p:nvPicPr>
          <p:cNvPr id="3078" name="图片 3077" descr="u=3209207435,2902406184&amp;fm=0&amp;gp=0"/>
          <p:cNvPicPr>
            <a:picLocks noChangeAspect="1"/>
          </p:cNvPicPr>
          <p:nvPr/>
        </p:nvPicPr>
        <p:blipFill>
          <a:blip r:embed="rId2"/>
          <a:stretch>
            <a:fillRect/>
          </a:stretch>
        </p:blipFill>
        <p:spPr>
          <a:xfrm>
            <a:off x="3779838" y="3716338"/>
            <a:ext cx="1843087" cy="2303462"/>
          </a:xfrm>
          <a:prstGeom prst="rect">
            <a:avLst/>
          </a:prstGeom>
          <a:noFill/>
          <a:ln w="9525">
            <a:noFill/>
          </a:ln>
        </p:spPr>
      </p:pic>
      <p:sp>
        <p:nvSpPr>
          <p:cNvPr id="2" name="文本框 1"/>
          <p:cNvSpPr txBox="1"/>
          <p:nvPr/>
        </p:nvSpPr>
        <p:spPr>
          <a:xfrm>
            <a:off x="6033135" y="1003935"/>
            <a:ext cx="1907540" cy="583565"/>
          </a:xfrm>
          <a:prstGeom prst="rect">
            <a:avLst/>
          </a:prstGeom>
          <a:noFill/>
        </p:spPr>
        <p:txBody>
          <a:bodyPr wrap="square" rtlCol="0">
            <a:spAutoFit/>
          </a:bodyPr>
          <a:lstStyle/>
          <a:p>
            <a:r>
              <a:rPr lang="en-US" altLang="zh-CN" sz="3200"/>
              <a:t>p59-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95" y="428625"/>
            <a:ext cx="8938895" cy="975995"/>
          </a:xfrm>
        </p:spPr>
        <p:txBody>
          <a:bodyPr>
            <a:noAutofit/>
          </a:bodyPr>
          <a:lstStyle/>
          <a:p>
            <a:r>
              <a:rPr lang="en-US" altLang="zh-CN" sz="4000">
                <a:solidFill>
                  <a:srgbClr val="C00000"/>
                </a:solidFill>
              </a:rPr>
              <a:t>How to overcome culture shock in a foreign country</a:t>
            </a:r>
          </a:p>
        </p:txBody>
      </p:sp>
      <p:sp>
        <p:nvSpPr>
          <p:cNvPr id="3" name="内容占位符 2"/>
          <p:cNvSpPr>
            <a:spLocks noGrp="1"/>
          </p:cNvSpPr>
          <p:nvPr>
            <p:ph idx="1"/>
          </p:nvPr>
        </p:nvSpPr>
        <p:spPr/>
        <p:txBody>
          <a:bodyPr/>
          <a:lstStyle/>
          <a:p>
            <a:r>
              <a:rPr lang="zh-CN" altLang="en-US">
                <a:hlinkClick r:id="rId3" action="ppaction://hlinkfile"/>
              </a:rPr>
              <a:t>https://www.wikihow.com/Overcome-Culture-Shock-in-a-Foreign-Country</a:t>
            </a:r>
            <a:endParaRPr lang="zh-CN" altLang="en-US"/>
          </a:p>
          <a:p>
            <a:pPr marL="0" indent="0">
              <a:buNone/>
            </a:pPr>
            <a:endParaRPr lang="zh-CN" altLang="en-US" sz="320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a:t>Term Explanation</a:t>
            </a:r>
          </a:p>
        </p:txBody>
      </p:sp>
      <p:sp>
        <p:nvSpPr>
          <p:cNvPr id="3" name="内容占位符 2"/>
          <p:cNvSpPr>
            <a:spLocks noGrp="1"/>
          </p:cNvSpPr>
          <p:nvPr>
            <p:ph idx="1"/>
          </p:nvPr>
        </p:nvSpPr>
        <p:spPr>
          <a:xfrm>
            <a:off x="0" y="1627505"/>
            <a:ext cx="9087485" cy="4525010"/>
          </a:xfrm>
        </p:spPr>
        <p:txBody>
          <a:bodyPr/>
          <a:lstStyle/>
          <a:p>
            <a:r>
              <a:rPr lang="zh-CN" altLang="en-US" sz="3600" b="1" u="sng"/>
              <a:t>Culture shock</a:t>
            </a:r>
          </a:p>
          <a:p>
            <a:r>
              <a:rPr lang="zh-CN" altLang="en-US" sz="4000" b="1">
                <a:solidFill>
                  <a:srgbClr val="C00000"/>
                </a:solidFill>
                <a:latin typeface="Berlin Sans FB Demi" panose="020E0802020502020306" charset="0"/>
                <a:cs typeface="Berlin Sans FB Demi" panose="020E0802020502020306" charset="0"/>
              </a:rPr>
              <a:t>Commonly experienced by travelers, expatriates and exchange students,“culture shock”describes the impacts of moving from a familiar culture to an unfamiliar culture.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895" y="428625"/>
            <a:ext cx="8938895" cy="975995"/>
          </a:xfrm>
        </p:spPr>
        <p:txBody>
          <a:bodyPr>
            <a:noAutofit/>
          </a:bodyPr>
          <a:lstStyle/>
          <a:p>
            <a:r>
              <a:rPr lang="en-US" altLang="zh-CN" sz="4000">
                <a:solidFill>
                  <a:srgbClr val="C00000"/>
                </a:solidFill>
              </a:rPr>
              <a:t>How to overcome culture shock in a foreign country</a:t>
            </a:r>
          </a:p>
        </p:txBody>
      </p:sp>
      <p:sp>
        <p:nvSpPr>
          <p:cNvPr id="3" name="内容占位符 2"/>
          <p:cNvSpPr>
            <a:spLocks noGrp="1"/>
          </p:cNvSpPr>
          <p:nvPr>
            <p:ph idx="1"/>
          </p:nvPr>
        </p:nvSpPr>
        <p:spPr/>
        <p:txBody>
          <a:bodyPr/>
          <a:lstStyle/>
          <a:p>
            <a:r>
              <a:rPr lang="zh-CN" altLang="en-US">
                <a:hlinkClick r:id="rId3" action="ppaction://hlinkfile"/>
              </a:rPr>
              <a:t>https://www.wikihow.com/Overcome-Culture-Shock-in-a-Foreign-Country</a:t>
            </a:r>
            <a:endParaRPr lang="zh-CN" altLang="en-US"/>
          </a:p>
          <a:p>
            <a:r>
              <a:rPr lang="zh-CN" altLang="en-US" sz="3200"/>
              <a:t>face value</a:t>
            </a:r>
            <a:r>
              <a:rPr lang="en-US" altLang="zh-CN" sz="3200"/>
              <a:t>:(P</a:t>
            </a:r>
            <a:r>
              <a:rPr lang="zh-CN" altLang="en-US" sz="3200"/>
              <a:t>HRASE</a:t>
            </a:r>
            <a:r>
              <a:rPr lang="en-US" altLang="zh-CN" sz="3200"/>
              <a:t>)</a:t>
            </a:r>
            <a:r>
              <a:rPr lang="zh-CN" altLang="en-US" sz="3200"/>
              <a:t> If you take something at face value, you accept it and believe it without thinking about it very much, even though it might untrue. (相信) 表面。</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3495" y="375285"/>
            <a:ext cx="8997950" cy="6394450"/>
          </a:xfrm>
        </p:spPr>
        <p:txBody>
          <a:bodyPr>
            <a:noAutofit/>
          </a:bodyPr>
          <a:lstStyle/>
          <a:p>
            <a:r>
              <a:rPr lang="zh-CN" altLang="en-US" sz="3200" dirty="0"/>
              <a:t>4</a:t>
            </a:r>
            <a:r>
              <a:rPr lang="en-US" altLang="zh-CN" sz="3200" dirty="0"/>
              <a:t>. </a:t>
            </a:r>
            <a:r>
              <a:rPr lang="zh-CN" altLang="en-US" sz="3200" dirty="0"/>
              <a:t>Do not take cultural familiarity or knowledge at face-value. Even as you become more savvy about rituals, customs and protocol in your new environment, be careful not to attribute an explanation or rationale to what you now believe you know. A little bit of knowledge can be misleading. </a:t>
            </a:r>
            <a:r>
              <a:rPr lang="zh-CN" altLang="en-US" sz="3600" b="1" u="sng" dirty="0"/>
              <a:t>Psychologist Geert Hofstede wrote that 'culture' is like an onion that can be peeled, layer by layer, to reveal the content. It takes a long time to really understand a culture in its social and historical context.</a:t>
            </a:r>
            <a:endParaRPr lang="zh-CN" altLang="en-US" sz="3200" b="1" u="sng"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8890" y="25400"/>
            <a:ext cx="9126855" cy="612711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a:xfrm>
            <a:off x="64770" y="361950"/>
            <a:ext cx="8906510" cy="1042670"/>
          </a:xfrm>
        </p:spPr>
        <p:txBody>
          <a:bodyPr anchor="b">
            <a:normAutofit/>
          </a:bodyPr>
          <a:lstStyle/>
          <a:p>
            <a:r>
              <a:rPr lang="en-US" altLang="zh-CN" sz="4000"/>
              <a:t>Case Study: P54-The Shopper</a:t>
            </a:r>
          </a:p>
        </p:txBody>
      </p:sp>
      <p:sp>
        <p:nvSpPr>
          <p:cNvPr id="55299" name="文本占位符 55298"/>
          <p:cNvSpPr>
            <a:spLocks noGrp="1"/>
          </p:cNvSpPr>
          <p:nvPr>
            <p:ph type="body" idx="1"/>
          </p:nvPr>
        </p:nvSpPr>
        <p:spPr>
          <a:xfrm>
            <a:off x="254000" y="1404620"/>
            <a:ext cx="8443595" cy="4747895"/>
          </a:xfrm>
        </p:spPr>
        <p:txBody>
          <a:bodyPr>
            <a:noAutofit/>
          </a:bodyPr>
          <a:lstStyle/>
          <a:p>
            <a:pPr>
              <a:lnSpc>
                <a:spcPct val="90000"/>
              </a:lnSpc>
            </a:pPr>
            <a:r>
              <a:rPr lang="en-US" altLang="zh-CN" sz="3600"/>
              <a:t>Usages (word combinations) p56-</a:t>
            </a:r>
          </a:p>
          <a:p>
            <a:pPr lvl="1">
              <a:lnSpc>
                <a:spcPct val="90000"/>
              </a:lnSpc>
            </a:pPr>
            <a:r>
              <a:rPr lang="en-US" altLang="zh-CN" sz="3200"/>
              <a:t>For sure</a:t>
            </a:r>
          </a:p>
          <a:p>
            <a:pPr lvl="1">
              <a:lnSpc>
                <a:spcPct val="90000"/>
              </a:lnSpc>
            </a:pPr>
            <a:r>
              <a:rPr lang="en-US" altLang="zh-CN" sz="3200"/>
              <a:t>Un/receptive toward</a:t>
            </a:r>
          </a:p>
          <a:p>
            <a:pPr lvl="1">
              <a:lnSpc>
                <a:spcPct val="90000"/>
              </a:lnSpc>
            </a:pPr>
            <a:r>
              <a:rPr lang="en-US" altLang="zh-CN" sz="3200"/>
              <a:t>To practice with</a:t>
            </a:r>
          </a:p>
          <a:p>
            <a:pPr lvl="1">
              <a:lnSpc>
                <a:spcPct val="90000"/>
              </a:lnSpc>
            </a:pPr>
            <a:r>
              <a:rPr lang="en-US" altLang="zh-CN" sz="3200"/>
              <a:t>To practice on</a:t>
            </a:r>
          </a:p>
          <a:p>
            <a:pPr lvl="1">
              <a:lnSpc>
                <a:spcPct val="90000"/>
              </a:lnSpc>
            </a:pPr>
            <a:r>
              <a:rPr lang="en-US" altLang="zh-CN" sz="3200"/>
              <a:t>To get tired of</a:t>
            </a:r>
          </a:p>
          <a:p>
            <a:pPr lvl="1">
              <a:lnSpc>
                <a:spcPct val="90000"/>
              </a:lnSpc>
            </a:pPr>
            <a:r>
              <a:rPr lang="en-US" altLang="zh-CN" sz="3200"/>
              <a:t>In the way</a:t>
            </a:r>
          </a:p>
          <a:p>
            <a:pPr lvl="1">
              <a:lnSpc>
                <a:spcPct val="90000"/>
              </a:lnSpc>
            </a:pPr>
            <a:r>
              <a:rPr lang="en-US" altLang="zh-CN" sz="3200"/>
              <a:t>In a bad mood</a:t>
            </a:r>
          </a:p>
          <a:p>
            <a:pPr lvl="1">
              <a:lnSpc>
                <a:spcPct val="90000"/>
              </a:lnSpc>
            </a:pPr>
            <a:r>
              <a:rPr lang="en-US" altLang="zh-CN" sz="3200"/>
              <a:t>To catch (someone) on a bad day</a:t>
            </a:r>
          </a:p>
          <a:p>
            <a:pPr lvl="1">
              <a:lnSpc>
                <a:spcPct val="90000"/>
              </a:lnSpc>
            </a:pP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blinds(horizontal)">
                                      <p:cBhvr>
                                        <p:cTn id="7" dur="500"/>
                                        <p:tgtEl>
                                          <p:spTgt spid="5529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5299">
                                            <p:txEl>
                                              <p:pRg st="1" end="1"/>
                                            </p:txEl>
                                          </p:spTgt>
                                        </p:tgtEl>
                                        <p:attrNameLst>
                                          <p:attrName>style.visibility</p:attrName>
                                        </p:attrNameLst>
                                      </p:cBhvr>
                                      <p:to>
                                        <p:strVal val="visible"/>
                                      </p:to>
                                    </p:set>
                                    <p:animEffect transition="in" filter="blinds(horizontal)">
                                      <p:cBhvr>
                                        <p:cTn id="10" dur="500"/>
                                        <p:tgtEl>
                                          <p:spTgt spid="5529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299">
                                            <p:txEl>
                                              <p:pRg st="2" end="2"/>
                                            </p:txEl>
                                          </p:spTgt>
                                        </p:tgtEl>
                                        <p:attrNameLst>
                                          <p:attrName>style.visibility</p:attrName>
                                        </p:attrNameLst>
                                      </p:cBhvr>
                                      <p:to>
                                        <p:strVal val="visible"/>
                                      </p:to>
                                    </p:set>
                                    <p:animEffect transition="in" filter="blinds(horizontal)">
                                      <p:cBhvr>
                                        <p:cTn id="13" dur="500"/>
                                        <p:tgtEl>
                                          <p:spTgt spid="5529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5299">
                                            <p:txEl>
                                              <p:pRg st="3" end="3"/>
                                            </p:txEl>
                                          </p:spTgt>
                                        </p:tgtEl>
                                        <p:attrNameLst>
                                          <p:attrName>style.visibility</p:attrName>
                                        </p:attrNameLst>
                                      </p:cBhvr>
                                      <p:to>
                                        <p:strVal val="visible"/>
                                      </p:to>
                                    </p:set>
                                    <p:animEffect transition="in" filter="blinds(horizontal)">
                                      <p:cBhvr>
                                        <p:cTn id="16" dur="500"/>
                                        <p:tgtEl>
                                          <p:spTgt spid="5529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5299">
                                            <p:txEl>
                                              <p:pRg st="4" end="4"/>
                                            </p:txEl>
                                          </p:spTgt>
                                        </p:tgtEl>
                                        <p:attrNameLst>
                                          <p:attrName>style.visibility</p:attrName>
                                        </p:attrNameLst>
                                      </p:cBhvr>
                                      <p:to>
                                        <p:strVal val="visible"/>
                                      </p:to>
                                    </p:set>
                                    <p:animEffect transition="in" filter="blinds(horizontal)">
                                      <p:cBhvr>
                                        <p:cTn id="19" dur="500"/>
                                        <p:tgtEl>
                                          <p:spTgt spid="5529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5299">
                                            <p:txEl>
                                              <p:pRg st="5" end="5"/>
                                            </p:txEl>
                                          </p:spTgt>
                                        </p:tgtEl>
                                        <p:attrNameLst>
                                          <p:attrName>style.visibility</p:attrName>
                                        </p:attrNameLst>
                                      </p:cBhvr>
                                      <p:to>
                                        <p:strVal val="visible"/>
                                      </p:to>
                                    </p:set>
                                    <p:animEffect transition="in" filter="blinds(horizontal)">
                                      <p:cBhvr>
                                        <p:cTn id="22" dur="500"/>
                                        <p:tgtEl>
                                          <p:spTgt spid="5529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5299">
                                            <p:txEl>
                                              <p:pRg st="6" end="6"/>
                                            </p:txEl>
                                          </p:spTgt>
                                        </p:tgtEl>
                                        <p:attrNameLst>
                                          <p:attrName>style.visibility</p:attrName>
                                        </p:attrNameLst>
                                      </p:cBhvr>
                                      <p:to>
                                        <p:strVal val="visible"/>
                                      </p:to>
                                    </p:set>
                                    <p:animEffect transition="in" filter="blinds(horizontal)">
                                      <p:cBhvr>
                                        <p:cTn id="25" dur="500"/>
                                        <p:tgtEl>
                                          <p:spTgt spid="55299">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5299">
                                            <p:txEl>
                                              <p:pRg st="7" end="7"/>
                                            </p:txEl>
                                          </p:spTgt>
                                        </p:tgtEl>
                                        <p:attrNameLst>
                                          <p:attrName>style.visibility</p:attrName>
                                        </p:attrNameLst>
                                      </p:cBhvr>
                                      <p:to>
                                        <p:strVal val="visible"/>
                                      </p:to>
                                    </p:set>
                                    <p:animEffect transition="in" filter="blinds(horizontal)">
                                      <p:cBhvr>
                                        <p:cTn id="28" dur="500"/>
                                        <p:tgtEl>
                                          <p:spTgt spid="55299">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5299">
                                            <p:txEl>
                                              <p:pRg st="8" end="8"/>
                                            </p:txEl>
                                          </p:spTgt>
                                        </p:tgtEl>
                                        <p:attrNameLst>
                                          <p:attrName>style.visibility</p:attrName>
                                        </p:attrNameLst>
                                      </p:cBhvr>
                                      <p:to>
                                        <p:strVal val="visible"/>
                                      </p:to>
                                    </p:set>
                                    <p:animEffect transition="in" filter="blinds(horizontal)">
                                      <p:cBhvr>
                                        <p:cTn id="31" dur="500"/>
                                        <p:tgtEl>
                                          <p:spTgt spid="552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p:bldP spid="55299"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56321"/>
          <p:cNvSpPr>
            <a:spLocks noGrp="1"/>
          </p:cNvSpPr>
          <p:nvPr>
            <p:ph type="title"/>
          </p:nvPr>
        </p:nvSpPr>
        <p:spPr/>
        <p:txBody>
          <a:bodyPr anchor="b"/>
          <a:lstStyle/>
          <a:p>
            <a:r>
              <a:rPr lang="en-US" altLang="zh-CN"/>
              <a:t>Practicing English</a:t>
            </a:r>
          </a:p>
        </p:txBody>
      </p:sp>
      <p:sp>
        <p:nvSpPr>
          <p:cNvPr id="56323" name="文本占位符 56322"/>
          <p:cNvSpPr>
            <a:spLocks noGrp="1"/>
          </p:cNvSpPr>
          <p:nvPr>
            <p:ph type="body" idx="1"/>
          </p:nvPr>
        </p:nvSpPr>
        <p:spPr/>
        <p:txBody>
          <a:bodyPr/>
          <a:lstStyle/>
          <a:p>
            <a:pPr>
              <a:lnSpc>
                <a:spcPct val="90000"/>
              </a:lnSpc>
            </a:pPr>
            <a:r>
              <a:rPr lang="en-US" altLang="zh-CN"/>
              <a:t>The worldwide popularity of English;</a:t>
            </a:r>
          </a:p>
          <a:p>
            <a:pPr>
              <a:lnSpc>
                <a:spcPct val="90000"/>
              </a:lnSpc>
            </a:pPr>
            <a:r>
              <a:rPr lang="en-US" altLang="zh-CN"/>
              <a:t>A feeling of being used if the person is more interested in practicing than actually communicating;</a:t>
            </a:r>
          </a:p>
          <a:p>
            <a:pPr>
              <a:lnSpc>
                <a:spcPct val="90000"/>
              </a:lnSpc>
            </a:pPr>
            <a:r>
              <a:rPr lang="en-US" altLang="zh-CN"/>
              <a:t>Interested in thinking of one’s own question rather than in listening to what the foreigner has to say;</a:t>
            </a:r>
          </a:p>
          <a:p>
            <a:pPr>
              <a:lnSpc>
                <a:spcPct val="90000"/>
              </a:lnSpc>
            </a:pPr>
            <a:r>
              <a:rPr lang="en-US" altLang="zh-CN"/>
              <a:t>Quite tiring/simply need a break from speaking English with students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 calcmode="lin" valueType="num">
                                      <p:cBhvr additive="base">
                                        <p:cTn id="7" dur="5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323">
                                            <p:txEl>
                                              <p:pRg st="1" end="1"/>
                                            </p:txEl>
                                          </p:spTgt>
                                        </p:tgtEl>
                                        <p:attrNameLst>
                                          <p:attrName>style.visibility</p:attrName>
                                        </p:attrNameLst>
                                      </p:cBhvr>
                                      <p:to>
                                        <p:strVal val="visible"/>
                                      </p:to>
                                    </p:set>
                                    <p:anim calcmode="lin" valueType="num">
                                      <p:cBhvr additive="base">
                                        <p:cTn id="13" dur="5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323">
                                            <p:txEl>
                                              <p:pRg st="2" end="2"/>
                                            </p:txEl>
                                          </p:spTgt>
                                        </p:tgtEl>
                                        <p:attrNameLst>
                                          <p:attrName>style.visibility</p:attrName>
                                        </p:attrNameLst>
                                      </p:cBhvr>
                                      <p:to>
                                        <p:strVal val="visible"/>
                                      </p:to>
                                    </p:set>
                                    <p:anim calcmode="lin" valueType="num">
                                      <p:cBhvr additive="base">
                                        <p:cTn id="19" dur="500" fill="hold"/>
                                        <p:tgtEl>
                                          <p:spTgt spid="563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323">
                                            <p:txEl>
                                              <p:pRg st="3" end="3"/>
                                            </p:txEl>
                                          </p:spTgt>
                                        </p:tgtEl>
                                        <p:attrNameLst>
                                          <p:attrName>style.visibility</p:attrName>
                                        </p:attrNameLst>
                                      </p:cBhvr>
                                      <p:to>
                                        <p:strVal val="visible"/>
                                      </p:to>
                                    </p:set>
                                    <p:anim calcmode="lin" valueType="num">
                                      <p:cBhvr additive="base">
                                        <p:cTn id="25" dur="5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3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p:txBody>
          <a:bodyPr anchor="b"/>
          <a:lstStyle/>
          <a:p>
            <a:r>
              <a:rPr lang="en-US" altLang="zh-CN"/>
              <a:t>Symptoms of culture shock</a:t>
            </a:r>
          </a:p>
        </p:txBody>
      </p:sp>
      <p:sp>
        <p:nvSpPr>
          <p:cNvPr id="53251" name="文本占位符 53250"/>
          <p:cNvSpPr>
            <a:spLocks noGrp="1"/>
          </p:cNvSpPr>
          <p:nvPr>
            <p:ph type="body" idx="1"/>
          </p:nvPr>
        </p:nvSpPr>
        <p:spPr/>
        <p:txBody>
          <a:bodyPr/>
          <a:lstStyle/>
          <a:p>
            <a:pPr>
              <a:lnSpc>
                <a:spcPct val="90000"/>
              </a:lnSpc>
            </a:pPr>
            <a:r>
              <a:rPr lang="en-US" altLang="zh-CN" sz="2600"/>
              <a:t>Homesickness</a:t>
            </a:r>
          </a:p>
          <a:p>
            <a:pPr>
              <a:lnSpc>
                <a:spcPct val="90000"/>
              </a:lnSpc>
            </a:pPr>
            <a:r>
              <a:rPr lang="en-US" altLang="zh-CN" sz="2600"/>
              <a:t>Boredom</a:t>
            </a:r>
          </a:p>
          <a:p>
            <a:pPr>
              <a:lnSpc>
                <a:spcPct val="90000"/>
              </a:lnSpc>
            </a:pPr>
            <a:r>
              <a:rPr lang="en-US" altLang="zh-CN" sz="2600"/>
              <a:t>Withdrawal</a:t>
            </a:r>
          </a:p>
          <a:p>
            <a:pPr>
              <a:lnSpc>
                <a:spcPct val="90000"/>
              </a:lnSpc>
            </a:pPr>
            <a:r>
              <a:rPr lang="en-US" altLang="zh-CN" sz="2600"/>
              <a:t>Need for excessive amount of sleep</a:t>
            </a:r>
          </a:p>
          <a:p>
            <a:pPr>
              <a:lnSpc>
                <a:spcPct val="90000"/>
              </a:lnSpc>
            </a:pPr>
            <a:r>
              <a:rPr lang="en-US" altLang="zh-CN" sz="2600"/>
              <a:t>Compulsive eating and/ or drinking</a:t>
            </a:r>
          </a:p>
          <a:p>
            <a:pPr>
              <a:lnSpc>
                <a:spcPct val="90000"/>
              </a:lnSpc>
            </a:pPr>
            <a:r>
              <a:rPr lang="en-US" altLang="zh-CN" sz="2600"/>
              <a:t>Irritability</a:t>
            </a:r>
          </a:p>
          <a:p>
            <a:pPr>
              <a:lnSpc>
                <a:spcPct val="90000"/>
              </a:lnSpc>
            </a:pPr>
            <a:r>
              <a:rPr lang="en-US" altLang="zh-CN" sz="2600" err="1"/>
              <a:t>Exaggerated cleaniness</a:t>
            </a:r>
            <a:endParaRPr lang="en-US" altLang="zh-CN" sz="2600"/>
          </a:p>
          <a:p>
            <a:pPr>
              <a:lnSpc>
                <a:spcPct val="90000"/>
              </a:lnSpc>
            </a:pPr>
            <a:r>
              <a:rPr lang="en-US" altLang="zh-CN" sz="2600"/>
              <a:t>Marital stress, family tension and conflict</a:t>
            </a:r>
          </a:p>
          <a:p>
            <a:pPr>
              <a:lnSpc>
                <a:spcPct val="90000"/>
              </a:lnSpc>
            </a:pPr>
            <a:r>
              <a:rPr lang="en-US" altLang="zh-CN" sz="2600"/>
              <a:t>Chauvinistic excesses</a:t>
            </a:r>
          </a:p>
          <a:p>
            <a:pPr>
              <a:lnSpc>
                <a:spcPct val="90000"/>
              </a:lnSpc>
            </a:pPr>
            <a:endParaRPr lang="en-US" altLang="zh-CN" sz="2600"/>
          </a:p>
          <a:p>
            <a:pPr>
              <a:lnSpc>
                <a:spcPct val="90000"/>
              </a:lnSpc>
            </a:pPr>
            <a:endParaRPr lang="en-US" altLang="zh-CN"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251">
                                            <p:txEl>
                                              <p:pRg st="2" end="2"/>
                                            </p:txEl>
                                          </p:spTgt>
                                        </p:tgtEl>
                                        <p:attrNameLst>
                                          <p:attrName>style.visibility</p:attrName>
                                        </p:attrNameLst>
                                      </p:cBhvr>
                                      <p:to>
                                        <p:strVal val="visible"/>
                                      </p:to>
                                    </p:set>
                                    <p:anim calcmode="lin" valueType="num">
                                      <p:cBhvr additive="base">
                                        <p:cTn id="19" dur="5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3251">
                                            <p:txEl>
                                              <p:pRg st="3" end="3"/>
                                            </p:txEl>
                                          </p:spTgt>
                                        </p:tgtEl>
                                        <p:attrNameLst>
                                          <p:attrName>style.visibility</p:attrName>
                                        </p:attrNameLst>
                                      </p:cBhvr>
                                      <p:to>
                                        <p:strVal val="visible"/>
                                      </p:to>
                                    </p:set>
                                    <p:anim calcmode="lin" valueType="num">
                                      <p:cBhvr additive="base">
                                        <p:cTn id="25"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3251">
                                            <p:txEl>
                                              <p:pRg st="4" end="4"/>
                                            </p:txEl>
                                          </p:spTgt>
                                        </p:tgtEl>
                                        <p:attrNameLst>
                                          <p:attrName>style.visibility</p:attrName>
                                        </p:attrNameLst>
                                      </p:cBhvr>
                                      <p:to>
                                        <p:strVal val="visible"/>
                                      </p:to>
                                    </p:set>
                                    <p:anim calcmode="lin" valueType="num">
                                      <p:cBhvr additive="base">
                                        <p:cTn id="31" dur="500" fill="hold"/>
                                        <p:tgtEl>
                                          <p:spTgt spid="532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32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3251">
                                            <p:txEl>
                                              <p:pRg st="5" end="5"/>
                                            </p:txEl>
                                          </p:spTgt>
                                        </p:tgtEl>
                                        <p:attrNameLst>
                                          <p:attrName>style.visibility</p:attrName>
                                        </p:attrNameLst>
                                      </p:cBhvr>
                                      <p:to>
                                        <p:strVal val="visible"/>
                                      </p:to>
                                    </p:set>
                                    <p:anim calcmode="lin" valueType="num">
                                      <p:cBhvr additive="base">
                                        <p:cTn id="37" dur="500" fill="hold"/>
                                        <p:tgtEl>
                                          <p:spTgt spid="5325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32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3251">
                                            <p:txEl>
                                              <p:pRg st="6" end="6"/>
                                            </p:txEl>
                                          </p:spTgt>
                                        </p:tgtEl>
                                        <p:attrNameLst>
                                          <p:attrName>style.visibility</p:attrName>
                                        </p:attrNameLst>
                                      </p:cBhvr>
                                      <p:to>
                                        <p:strVal val="visible"/>
                                      </p:to>
                                    </p:set>
                                    <p:anim calcmode="lin" valueType="num">
                                      <p:cBhvr additive="base">
                                        <p:cTn id="43" dur="500" fill="hold"/>
                                        <p:tgtEl>
                                          <p:spTgt spid="5325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32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3251">
                                            <p:txEl>
                                              <p:pRg st="7" end="7"/>
                                            </p:txEl>
                                          </p:spTgt>
                                        </p:tgtEl>
                                        <p:attrNameLst>
                                          <p:attrName>style.visibility</p:attrName>
                                        </p:attrNameLst>
                                      </p:cBhvr>
                                      <p:to>
                                        <p:strVal val="visible"/>
                                      </p:to>
                                    </p:set>
                                    <p:anim calcmode="lin" valueType="num">
                                      <p:cBhvr additive="base">
                                        <p:cTn id="49" dur="500" fill="hold"/>
                                        <p:tgtEl>
                                          <p:spTgt spid="5325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325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3251">
                                            <p:txEl>
                                              <p:pRg st="8" end="8"/>
                                            </p:txEl>
                                          </p:spTgt>
                                        </p:tgtEl>
                                        <p:attrNameLst>
                                          <p:attrName>style.visibility</p:attrName>
                                        </p:attrNameLst>
                                      </p:cBhvr>
                                      <p:to>
                                        <p:strVal val="visible"/>
                                      </p:to>
                                    </p:set>
                                    <p:anim calcmode="lin" valueType="num">
                                      <p:cBhvr additive="base">
                                        <p:cTn id="55" dur="500" fill="hold"/>
                                        <p:tgtEl>
                                          <p:spTgt spid="53251">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325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83969"/>
          <p:cNvSpPr>
            <a:spLocks noGrp="1"/>
          </p:cNvSpPr>
          <p:nvPr>
            <p:ph type="title"/>
          </p:nvPr>
        </p:nvSpPr>
        <p:spPr/>
        <p:txBody>
          <a:bodyPr anchor="b"/>
          <a:lstStyle/>
          <a:p>
            <a:r>
              <a:rPr lang="en-US" altLang="zh-CN" sz="5400"/>
              <a:t>Definition</a:t>
            </a:r>
          </a:p>
        </p:txBody>
      </p:sp>
      <p:sp>
        <p:nvSpPr>
          <p:cNvPr id="83971" name="文本占位符 83970"/>
          <p:cNvSpPr>
            <a:spLocks noGrp="1"/>
          </p:cNvSpPr>
          <p:nvPr>
            <p:ph type="body" idx="1"/>
          </p:nvPr>
        </p:nvSpPr>
        <p:spPr/>
        <p:txBody>
          <a:bodyPr/>
          <a:lstStyle/>
          <a:p>
            <a:r>
              <a:rPr lang="en-US" altLang="zh-CN"/>
              <a:t>High-context culture</a:t>
            </a:r>
          </a:p>
          <a:p>
            <a:r>
              <a:rPr lang="en-US" altLang="zh-CN"/>
              <a:t>Low-context culture</a:t>
            </a:r>
          </a:p>
          <a:p>
            <a:pPr marL="0" indent="0">
              <a:buNone/>
            </a:pPr>
            <a:endParaRPr lang="en-US" altLang="zh-CN"/>
          </a:p>
        </p:txBody>
      </p:sp>
      <p:pic>
        <p:nvPicPr>
          <p:cNvPr id="31750" name="图片 31749" descr="group"/>
          <p:cNvPicPr>
            <a:picLocks noChangeAspect="1"/>
          </p:cNvPicPr>
          <p:nvPr/>
        </p:nvPicPr>
        <p:blipFill>
          <a:blip r:embed="rId2"/>
          <a:stretch>
            <a:fillRect/>
          </a:stretch>
        </p:blipFill>
        <p:spPr>
          <a:xfrm>
            <a:off x="109220" y="3429000"/>
            <a:ext cx="8992870" cy="33153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4" fill="hold" nodeType="clickEffect">
                                  <p:stCondLst>
                                    <p:cond delay="0"/>
                                  </p:stCondLst>
                                  <p:childTnLst>
                                    <p:animEffect transition="out" filter="wheel(4)">
                                      <p:cBhvr>
                                        <p:cTn id="6" dur="2000"/>
                                        <p:tgtEl>
                                          <p:spTgt spid="31750"/>
                                        </p:tgtEl>
                                      </p:cBhvr>
                                    </p:animEffect>
                                    <p:set>
                                      <p:cBhvr>
                                        <p:cTn id="7" dur="1" fill="hold">
                                          <p:stCondLst>
                                            <p:cond delay="1999"/>
                                          </p:stCondLst>
                                        </p:cTn>
                                        <p:tgtEl>
                                          <p:spTgt spid="317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45057"/>
          <p:cNvSpPr>
            <a:spLocks noGrp="1"/>
          </p:cNvSpPr>
          <p:nvPr>
            <p:ph type="title"/>
          </p:nvPr>
        </p:nvSpPr>
        <p:spPr/>
        <p:txBody>
          <a:bodyPr anchor="b"/>
          <a:lstStyle/>
          <a:p>
            <a:r>
              <a:rPr lang="en-US" altLang="zh-CN"/>
              <a:t>High-Context</a:t>
            </a:r>
          </a:p>
        </p:txBody>
      </p:sp>
      <p:sp>
        <p:nvSpPr>
          <p:cNvPr id="45059" name="文本占位符 45058"/>
          <p:cNvSpPr>
            <a:spLocks noGrp="1"/>
          </p:cNvSpPr>
          <p:nvPr>
            <p:ph type="body" idx="1"/>
          </p:nvPr>
        </p:nvSpPr>
        <p:spPr>
          <a:xfrm>
            <a:off x="130175" y="1771650"/>
            <a:ext cx="8825230" cy="4361180"/>
          </a:xfrm>
        </p:spPr>
        <p:txBody>
          <a:bodyPr/>
          <a:lstStyle/>
          <a:p>
            <a:r>
              <a:rPr lang="en-US" altLang="zh-CN" sz="3600"/>
              <a:t>A high-context communication is one in which most of the information is either in the physical context or internalized</a:t>
            </a:r>
            <a:r>
              <a:rPr lang="zh-CN" altLang="en-US" sz="3600"/>
              <a:t>（内在化的）</a:t>
            </a:r>
            <a:r>
              <a:rPr lang="en-US" altLang="zh-CN" sz="3600"/>
              <a:t> in the person while very little is in the coded, explicit, transmitted part of the message. 高语境文化传播的绝大部分信息或存于物质语境中，或内化在个人身上，而极少数则处在清晰，被传递的编码讯息中。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69633"/>
          <p:cNvSpPr>
            <a:spLocks noGrp="1"/>
          </p:cNvSpPr>
          <p:nvPr>
            <p:ph type="title"/>
          </p:nvPr>
        </p:nvSpPr>
        <p:spPr/>
        <p:txBody>
          <a:bodyPr anchor="b"/>
          <a:lstStyle/>
          <a:p>
            <a:endParaRPr dirty="0"/>
          </a:p>
        </p:txBody>
      </p:sp>
      <p:sp>
        <p:nvSpPr>
          <p:cNvPr id="69635" name="文本占位符 69634"/>
          <p:cNvSpPr>
            <a:spLocks noGrp="1"/>
          </p:cNvSpPr>
          <p:nvPr>
            <p:ph type="body" idx="1"/>
          </p:nvPr>
        </p:nvSpPr>
        <p:spPr>
          <a:xfrm>
            <a:off x="971599" y="116632"/>
            <a:ext cx="8172401" cy="6741368"/>
          </a:xfrm>
        </p:spPr>
        <p:txBody>
          <a:bodyPr/>
          <a:lstStyle/>
          <a:p>
            <a:pPr>
              <a:lnSpc>
                <a:spcPct val="90000"/>
              </a:lnSpc>
            </a:pPr>
            <a:r>
              <a:rPr lang="en-US" altLang="zh-CN" sz="2800" dirty="0"/>
              <a:t> </a:t>
            </a:r>
            <a:r>
              <a:rPr lang="en-US" altLang="zh-CN" sz="3600" dirty="0">
                <a:solidFill>
                  <a:srgbClr val="FF0000"/>
                </a:solidFill>
              </a:rPr>
              <a:t>In high-context cultures </a:t>
            </a:r>
            <a:r>
              <a:rPr lang="en-US" altLang="zh-CN" sz="3600" u="sng" dirty="0">
                <a:solidFill>
                  <a:srgbClr val="FF0000"/>
                </a:solidFill>
              </a:rPr>
              <a:t>such as those of Japan, Korea, and China, </a:t>
            </a:r>
            <a:r>
              <a:rPr lang="en-US" altLang="zh-CN" sz="3600" dirty="0"/>
              <a:t>people tend to be more aware of their surroundings and their environment and </a:t>
            </a:r>
            <a:r>
              <a:rPr lang="en-US" altLang="zh-CN" sz="3600" dirty="0">
                <a:solidFill>
                  <a:srgbClr val="FF0000"/>
                </a:solidFill>
              </a:rPr>
              <a:t>do not rely on verbal communication</a:t>
            </a:r>
            <a:r>
              <a:rPr lang="en-US" altLang="zh-CN" sz="3600" dirty="0"/>
              <a:t> as their main information source. The context of the message is well understood by both sender and receiver. In high-context cultures </a:t>
            </a:r>
            <a:r>
              <a:rPr lang="en-US" altLang="zh-CN" sz="3600" b="1" u="sng" dirty="0">
                <a:solidFill>
                  <a:srgbClr val="FF0000"/>
                </a:solidFill>
              </a:rPr>
              <a:t>reading between the lines</a:t>
            </a:r>
            <a:r>
              <a:rPr lang="zh-CN" altLang="en-US" sz="3600" b="1" u="sng" dirty="0">
                <a:solidFill>
                  <a:srgbClr val="FF0000"/>
                </a:solidFill>
              </a:rPr>
              <a:t>（言外之意）</a:t>
            </a:r>
            <a:r>
              <a:rPr lang="en-US" altLang="zh-CN" sz="3600" dirty="0"/>
              <a:t> in order to understand the intended meaning of the message is needed.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46081"/>
          <p:cNvSpPr>
            <a:spLocks noGrp="1"/>
          </p:cNvSpPr>
          <p:nvPr>
            <p:ph type="title"/>
          </p:nvPr>
        </p:nvSpPr>
        <p:spPr/>
        <p:txBody>
          <a:bodyPr anchor="b"/>
          <a:lstStyle/>
          <a:p>
            <a:r>
              <a:rPr lang="en-US" altLang="zh-CN" sz="4800"/>
              <a:t>Low-context</a:t>
            </a:r>
          </a:p>
        </p:txBody>
      </p:sp>
      <p:sp>
        <p:nvSpPr>
          <p:cNvPr id="46083" name="文本占位符 46082"/>
          <p:cNvSpPr>
            <a:spLocks noGrp="1"/>
          </p:cNvSpPr>
          <p:nvPr>
            <p:ph type="body" idx="1"/>
          </p:nvPr>
        </p:nvSpPr>
        <p:spPr>
          <a:xfrm>
            <a:off x="30480" y="1676400"/>
            <a:ext cx="9054465" cy="5039995"/>
          </a:xfrm>
        </p:spPr>
        <p:txBody>
          <a:bodyPr/>
          <a:lstStyle/>
          <a:p>
            <a:r>
              <a:rPr lang="en-US" altLang="zh-CN" sz="4000"/>
              <a:t>Low-context communication is just the opposite, the mass of the information is vested</a:t>
            </a:r>
            <a:r>
              <a:rPr lang="zh-CN" altLang="en-US" sz="4000"/>
              <a:t>（既定的）</a:t>
            </a:r>
            <a:r>
              <a:rPr lang="en-US" altLang="zh-CN" sz="4000"/>
              <a:t> in the explicit code, and the context or situation plays a minimal role..低语境文化中，信息的意义通过语言可以表达得很清楚，大量的信息置于清晰的编码中，不需要依赖环境去揣摩推测。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9050" y="-17780"/>
            <a:ext cx="9163050" cy="6812280"/>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70657"/>
          <p:cNvSpPr>
            <a:spLocks noGrp="1"/>
          </p:cNvSpPr>
          <p:nvPr>
            <p:ph type="title"/>
          </p:nvPr>
        </p:nvSpPr>
        <p:spPr/>
        <p:txBody>
          <a:bodyPr anchor="b"/>
          <a:lstStyle/>
          <a:p>
            <a:endParaRPr dirty="0"/>
          </a:p>
        </p:txBody>
      </p:sp>
      <p:sp>
        <p:nvSpPr>
          <p:cNvPr id="70659" name="文本占位符 70658"/>
          <p:cNvSpPr>
            <a:spLocks noGrp="1"/>
          </p:cNvSpPr>
          <p:nvPr>
            <p:ph type="body" idx="1"/>
          </p:nvPr>
        </p:nvSpPr>
        <p:spPr>
          <a:xfrm>
            <a:off x="1043608" y="260648"/>
            <a:ext cx="7992888" cy="5871865"/>
          </a:xfrm>
        </p:spPr>
        <p:txBody>
          <a:bodyPr/>
          <a:lstStyle/>
          <a:p>
            <a:r>
              <a:rPr lang="en-US" altLang="zh-CN" sz="3600" dirty="0"/>
              <a:t> </a:t>
            </a:r>
            <a:r>
              <a:rPr lang="en-US" altLang="zh-CN" sz="4000" dirty="0"/>
              <a:t>In a </a:t>
            </a:r>
            <a:r>
              <a:rPr lang="en-US" altLang="zh-CN" sz="4000" b="1" dirty="0"/>
              <a:t>low-context </a:t>
            </a:r>
            <a:r>
              <a:rPr lang="en-US" altLang="zh-CN" sz="4000" dirty="0"/>
              <a:t>language and culture, the message is </a:t>
            </a:r>
            <a:r>
              <a:rPr lang="en-US" altLang="zh-CN" sz="4000" u="sng" dirty="0">
                <a:solidFill>
                  <a:srgbClr val="FF0000"/>
                </a:solidFill>
              </a:rPr>
              <a:t>ex­plicit</a:t>
            </a:r>
            <a:r>
              <a:rPr lang="en-US" altLang="zh-CN" sz="4000" dirty="0"/>
              <a:t>; it may be given in more than one way to ensure understanding by the receiver. In low-context languages, a person would state what is expected or wanted.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9217"/>
          <p:cNvSpPr>
            <a:spLocks noGrp="1"/>
          </p:cNvSpPr>
          <p:nvPr>
            <p:ph type="title"/>
          </p:nvPr>
        </p:nvSpPr>
        <p:spPr/>
        <p:txBody>
          <a:bodyPr anchor="ctr"/>
          <a:lstStyle/>
          <a:p>
            <a:r>
              <a:rPr lang="zh-CN" altLang="en-US" i="1" dirty="0">
                <a:ea typeface="宋体" panose="02010600030101010101" pitchFamily="2" charset="-122"/>
              </a:rPr>
              <a:t>That is to say...</a:t>
            </a:r>
          </a:p>
        </p:txBody>
      </p:sp>
      <p:sp>
        <p:nvSpPr>
          <p:cNvPr id="9219" name="文本占位符 9218"/>
          <p:cNvSpPr>
            <a:spLocks noGrp="1"/>
          </p:cNvSpPr>
          <p:nvPr>
            <p:ph type="body" sz="half" idx="1"/>
          </p:nvPr>
        </p:nvSpPr>
        <p:spPr>
          <a:xfrm>
            <a:off x="251460" y="1447800"/>
            <a:ext cx="4244340" cy="4800600"/>
          </a:xfrm>
        </p:spPr>
        <p:txBody>
          <a:bodyPr/>
          <a:lstStyle/>
          <a:p>
            <a:pPr>
              <a:buClr>
                <a:srgbClr val="001744"/>
              </a:buClr>
            </a:pPr>
            <a:r>
              <a:rPr lang="en-US" altLang="zh-CN" sz="3600" b="0">
                <a:solidFill>
                  <a:schemeClr val="tx1"/>
                </a:solidFill>
                <a:latin typeface="Verdana" panose="020B0604030504040204" pitchFamily="34" charset="0"/>
              </a:rPr>
              <a:t>High-context communication </a:t>
            </a:r>
            <a:r>
              <a:rPr lang="en-US" altLang="zh-CN" sz="3600" b="0">
                <a:solidFill>
                  <a:schemeClr val="tx2"/>
                </a:solidFill>
                <a:latin typeface="Verdana" panose="020B0604030504040204" pitchFamily="34" charset="0"/>
              </a:rPr>
              <a:t>--most of a message is conveyed by the context surrounding it, not in explicit words</a:t>
            </a:r>
          </a:p>
          <a:p>
            <a:pPr>
              <a:buClr>
                <a:srgbClr val="001744"/>
              </a:buClr>
              <a:buNone/>
            </a:pPr>
            <a:endParaRPr lang="en-US" altLang="zh-CN" sz="2400" b="0">
              <a:solidFill>
                <a:schemeClr val="tx2"/>
              </a:solidFill>
              <a:latin typeface="Verdana" panose="020B0604030504040204" pitchFamily="34" charset="0"/>
            </a:endParaRPr>
          </a:p>
          <a:p>
            <a:pPr>
              <a:buClr>
                <a:srgbClr val="001744"/>
              </a:buClr>
            </a:pPr>
            <a:endParaRPr lang="en-US" altLang="zh-CN" sz="2400" b="0">
              <a:solidFill>
                <a:srgbClr val="66CCFF"/>
              </a:solidFill>
              <a:latin typeface="Verdana" panose="020B0604030504040204" pitchFamily="34" charset="0"/>
            </a:endParaRPr>
          </a:p>
        </p:txBody>
      </p:sp>
      <p:sp>
        <p:nvSpPr>
          <p:cNvPr id="9220" name="文本占位符 9219"/>
          <p:cNvSpPr>
            <a:spLocks noGrp="1"/>
          </p:cNvSpPr>
          <p:nvPr>
            <p:ph type="body" sz="half" idx="2"/>
          </p:nvPr>
        </p:nvSpPr>
        <p:spPr>
          <a:xfrm>
            <a:off x="4648200" y="1447800"/>
            <a:ext cx="4038600" cy="4800600"/>
          </a:xfrm>
        </p:spPr>
        <p:txBody>
          <a:bodyPr/>
          <a:lstStyle/>
          <a:p>
            <a:pPr>
              <a:buClr>
                <a:srgbClr val="001744"/>
              </a:buClr>
            </a:pPr>
            <a:r>
              <a:rPr lang="en-US" altLang="zh-CN" sz="3600" b="0">
                <a:solidFill>
                  <a:schemeClr val="tx1"/>
                </a:solidFill>
                <a:latin typeface="Verdana" panose="020B0604030504040204" pitchFamily="34" charset="0"/>
              </a:rPr>
              <a:t>Low-Context communication</a:t>
            </a:r>
            <a:r>
              <a:rPr lang="en-US" altLang="zh-CN" sz="3600" b="0">
                <a:solidFill>
                  <a:schemeClr val="tx2"/>
                </a:solidFill>
                <a:latin typeface="Verdana" panose="020B0604030504040204" pitchFamily="34" charset="0"/>
              </a:rPr>
              <a:t> -- emphasizes directness rather than relying on context</a:t>
            </a:r>
          </a:p>
          <a:p>
            <a:endParaRPr lang="en-US" altLang="zh-CN" sz="2400" b="0">
              <a:solidFill>
                <a:schemeClr val="tx2"/>
              </a:solidFill>
              <a:latin typeface="Verdana" panose="020B0604030504040204" pitchFamily="34" charset="0"/>
            </a:endParaRPr>
          </a:p>
          <a:p>
            <a:endParaRPr lang="en-US" altLang="zh-CN" sz="2400" b="0">
              <a:solidFill>
                <a:schemeClr val="tx2"/>
              </a:solidFill>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9" nodeType="withEffect">
                                  <p:stCondLst>
                                    <p:cond delay="0"/>
                                  </p:stCondLst>
                                  <p:iterate type="lt">
                                    <p:tmPct val="10000"/>
                                  </p:iterate>
                                  <p:childTnLst>
                                    <p:set>
                                      <p:cBhvr>
                                        <p:cTn id="6" dur="1" fill="hold">
                                          <p:stCondLst>
                                            <p:cond delay="0"/>
                                          </p:stCondLst>
                                        </p:cTn>
                                        <p:tgtEl>
                                          <p:spTgt spid="9218"/>
                                        </p:tgtEl>
                                        <p:attrNameLst>
                                          <p:attrName>style.visibility</p:attrName>
                                        </p:attrNameLst>
                                      </p:cBhvr>
                                      <p:to>
                                        <p:strVal val="visible"/>
                                      </p:to>
                                    </p:set>
                                    <p:anim by="(-#ppt_w*2)" calcmode="lin" valueType="num">
                                      <p:cBhvr rctx="PPT">
                                        <p:cTn id="7" dur="500" autoRev="1" fill="hold">
                                          <p:stCondLst>
                                            <p:cond delay="0"/>
                                          </p:stCondLst>
                                        </p:cTn>
                                        <p:tgtEl>
                                          <p:spTgt spid="9218"/>
                                        </p:tgtEl>
                                        <p:attrNameLst>
                                          <p:attrName>ppt_w</p:attrName>
                                        </p:attrNameLst>
                                      </p:cBhvr>
                                    </p:anim>
                                    <p:anim by="(#ppt_w*0.50)" calcmode="lin" valueType="num">
                                      <p:cBhvr>
                                        <p:cTn id="8" dur="500" decel="50000" autoRev="1" fill="hold">
                                          <p:stCondLst>
                                            <p:cond delay="0"/>
                                          </p:stCondLst>
                                        </p:cTn>
                                        <p:tgtEl>
                                          <p:spTgt spid="9218"/>
                                        </p:tgtEl>
                                        <p:attrNameLst>
                                          <p:attrName>ppt_x</p:attrName>
                                        </p:attrNameLst>
                                      </p:cBhvr>
                                    </p:anim>
                                    <p:anim from="(-#ppt_h/2)" to="(#ppt_y)" calcmode="lin" valueType="num">
                                      <p:cBhvr>
                                        <p:cTn id="9" dur="1000" fill="hold">
                                          <p:stCondLst>
                                            <p:cond delay="0"/>
                                          </p:stCondLst>
                                        </p:cTn>
                                        <p:tgtEl>
                                          <p:spTgt spid="9218"/>
                                        </p:tgtEl>
                                        <p:attrNameLst>
                                          <p:attrName>ppt_y</p:attrName>
                                        </p:attrNameLst>
                                      </p:cBhvr>
                                    </p:anim>
                                    <p:animRot by="21600000">
                                      <p:cBhvr>
                                        <p:cTn id="10" dur="1000" fill="hold">
                                          <p:stCondLst>
                                            <p:cond delay="0"/>
                                          </p:stCondLst>
                                        </p:cTn>
                                        <p:tgtEl>
                                          <p:spTgt spid="9218"/>
                                        </p:tgtEl>
                                        <p:attrNameLst>
                                          <p:attrName>r</p:attrName>
                                        </p:attrNameLst>
                                      </p:cBhvr>
                                    </p:animRot>
                                  </p:childTnLst>
                                </p:cTn>
                              </p:par>
                            </p:childTnLst>
                          </p:cTn>
                        </p:par>
                        <p:par>
                          <p:cTn id="11" fill="hold">
                            <p:stCondLst>
                              <p:cond delay="0"/>
                            </p:stCondLst>
                            <p:childTnLst>
                              <p:par>
                                <p:cTn id="12" presetID="26" presetClass="entr" presetSubtype="0" fill="hold" grpId="2" nodeType="afterEffect">
                                  <p:stCondLst>
                                    <p:cond delay="0"/>
                                  </p:stCondLst>
                                  <p:childTnLst>
                                    <p:set>
                                      <p:cBhvr>
                                        <p:cTn id="13" dur="1" fill="hold">
                                          <p:stCondLst>
                                            <p:cond delay="0"/>
                                          </p:stCondLst>
                                        </p:cTn>
                                        <p:tgtEl>
                                          <p:spTgt spid="9219">
                                            <p:txEl>
                                              <p:pRg st="0" end="0"/>
                                            </p:txEl>
                                          </p:spTgt>
                                        </p:tgtEl>
                                        <p:attrNameLst>
                                          <p:attrName>style.visibility</p:attrName>
                                        </p:attrNameLst>
                                      </p:cBhvr>
                                      <p:to>
                                        <p:strVal val="visible"/>
                                      </p:to>
                                    </p:set>
                                    <p:animEffect transition="in" filter="wipe(down)">
                                      <p:cBhvr>
                                        <p:cTn id="14" dur="580">
                                          <p:stCondLst>
                                            <p:cond delay="0"/>
                                          </p:stCondLst>
                                        </p:cTn>
                                        <p:tgtEl>
                                          <p:spTgt spid="9219">
                                            <p:txEl>
                                              <p:pRg st="0" end="0"/>
                                            </p:txEl>
                                          </p:spTgt>
                                        </p:tgtEl>
                                      </p:cBhvr>
                                    </p:animEffect>
                                    <p:anim calcmode="lin" valueType="num">
                                      <p:cBhvr>
                                        <p:cTn id="15" dur="1822">
                                          <p:stCondLst>
                                            <p:cond delay="0"/>
                                          </p:stCondLst>
                                        </p:cTn>
                                        <p:tgtEl>
                                          <p:spTgt spid="9219">
                                            <p:txEl>
                                              <p:pRg st="0" end="0"/>
                                            </p:txEl>
                                          </p:spTgt>
                                        </p:tgtEl>
                                        <p:attrNameLst>
                                          <p:attrName>ppt_x</p:attrName>
                                        </p:attrNameLst>
                                      </p:cBhvr>
                                      <p:tavLst>
                                        <p:tav tm="0">
                                          <p:val>
                                            <p:strVal val="#ppt_x-0.25"/>
                                          </p:val>
                                        </p:tav>
                                        <p:tav tm="100000">
                                          <p:val>
                                            <p:strVal val="#ppt_x"/>
                                          </p:val>
                                        </p:tav>
                                      </p:tavLst>
                                    </p:anim>
                                    <p:anim calcmode="lin" valueType="num">
                                      <p:cBhvr>
                                        <p:cTn id="16" dur="664">
                                          <p:stCondLst>
                                            <p:cond delay="0"/>
                                          </p:stCondLst>
                                        </p:cTn>
                                        <p:tgtEl>
                                          <p:spTgt spid="9219">
                                            <p:txEl>
                                              <p:pRg st="0" end="0"/>
                                            </p:txEl>
                                          </p:spTgt>
                                        </p:tgtEl>
                                        <p:attrNameLst>
                                          <p:attrName>ppt_y</p:attrName>
                                        </p:attrNameLst>
                                      </p:cBhvr>
                                      <p:tavLst>
                                        <p:tav tm="0" fmla="#ppt_y-sin(pi*$)/3">
                                          <p:val>
                                            <p:fltVal val="0.5"/>
                                          </p:val>
                                        </p:tav>
                                        <p:tav tm="100000">
                                          <p:val>
                                            <p:fltVal val="1"/>
                                          </p:val>
                                        </p:tav>
                                      </p:tavLst>
                                    </p:anim>
                                    <p:anim calcmode="lin" valueType="num">
                                      <p:cBhvr>
                                        <p:cTn id="17" dur="664">
                                          <p:stCondLst>
                                            <p:cond delay="664"/>
                                          </p:stCondLst>
                                        </p:cTn>
                                        <p:tgtEl>
                                          <p:spTgt spid="9219">
                                            <p:txEl>
                                              <p:pRg st="0" end="0"/>
                                            </p:txEl>
                                          </p:spTgt>
                                        </p:tgtEl>
                                        <p:attrNameLst>
                                          <p:attrName>ppt_y</p:attrName>
                                        </p:attrNameLst>
                                      </p:cBhvr>
                                      <p:tavLst>
                                        <p:tav tm="0" fmla="#ppt_y-sin(pi*$)/9">
                                          <p:val>
                                            <p:fltVal val="0"/>
                                          </p:val>
                                        </p:tav>
                                        <p:tav tm="100000">
                                          <p:val>
                                            <p:fltVal val="1"/>
                                          </p:val>
                                        </p:tav>
                                      </p:tavLst>
                                    </p:anim>
                                    <p:anim calcmode="lin" valueType="num">
                                      <p:cBhvr>
                                        <p:cTn id="18" dur="332">
                                          <p:stCondLst>
                                            <p:cond delay="1324"/>
                                          </p:stCondLst>
                                        </p:cTn>
                                        <p:tgtEl>
                                          <p:spTgt spid="9219">
                                            <p:txEl>
                                              <p:pRg st="0" end="0"/>
                                            </p:txEl>
                                          </p:spTgt>
                                        </p:tgtEl>
                                        <p:attrNameLst>
                                          <p:attrName>ppt_y</p:attrName>
                                        </p:attrNameLst>
                                      </p:cBhvr>
                                      <p:tavLst>
                                        <p:tav tm="0" fmla="#ppt_y-sin(pi*$)/27">
                                          <p:val>
                                            <p:fltVal val="0"/>
                                          </p:val>
                                        </p:tav>
                                        <p:tav tm="100000">
                                          <p:val>
                                            <p:fltVal val="1"/>
                                          </p:val>
                                        </p:tav>
                                      </p:tavLst>
                                    </p:anim>
                                    <p:anim calcmode="lin" valueType="num">
                                      <p:cBhvr>
                                        <p:cTn id="19" dur="164">
                                          <p:stCondLst>
                                            <p:cond delay="1656"/>
                                          </p:stCondLst>
                                        </p:cTn>
                                        <p:tgtEl>
                                          <p:spTgt spid="9219">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9219">
                                            <p:txEl>
                                              <p:pRg st="0" end="0"/>
                                            </p:txEl>
                                          </p:spTgt>
                                        </p:tgtEl>
                                      </p:cBhvr>
                                      <p:to x="100000" y="60000"/>
                                    </p:animScale>
                                    <p:animScale>
                                      <p:cBhvr>
                                        <p:cTn id="21" dur="166" decel="50000">
                                          <p:stCondLst>
                                            <p:cond delay="676"/>
                                          </p:stCondLst>
                                        </p:cTn>
                                        <p:tgtEl>
                                          <p:spTgt spid="9219">
                                            <p:txEl>
                                              <p:pRg st="0" end="0"/>
                                            </p:txEl>
                                          </p:spTgt>
                                        </p:tgtEl>
                                      </p:cBhvr>
                                      <p:to x="100000" y="100000"/>
                                    </p:animScale>
                                    <p:animScale>
                                      <p:cBhvr>
                                        <p:cTn id="22" dur="26">
                                          <p:stCondLst>
                                            <p:cond delay="1312"/>
                                          </p:stCondLst>
                                        </p:cTn>
                                        <p:tgtEl>
                                          <p:spTgt spid="9219">
                                            <p:txEl>
                                              <p:pRg st="0" end="0"/>
                                            </p:txEl>
                                          </p:spTgt>
                                        </p:tgtEl>
                                      </p:cBhvr>
                                      <p:to x="100000" y="80000"/>
                                    </p:animScale>
                                    <p:animScale>
                                      <p:cBhvr>
                                        <p:cTn id="23" dur="166" decel="50000">
                                          <p:stCondLst>
                                            <p:cond delay="1338"/>
                                          </p:stCondLst>
                                        </p:cTn>
                                        <p:tgtEl>
                                          <p:spTgt spid="9219">
                                            <p:txEl>
                                              <p:pRg st="0" end="0"/>
                                            </p:txEl>
                                          </p:spTgt>
                                        </p:tgtEl>
                                      </p:cBhvr>
                                      <p:to x="100000" y="100000"/>
                                    </p:animScale>
                                    <p:animScale>
                                      <p:cBhvr>
                                        <p:cTn id="24" dur="26">
                                          <p:stCondLst>
                                            <p:cond delay="1642"/>
                                          </p:stCondLst>
                                        </p:cTn>
                                        <p:tgtEl>
                                          <p:spTgt spid="9219">
                                            <p:txEl>
                                              <p:pRg st="0" end="0"/>
                                            </p:txEl>
                                          </p:spTgt>
                                        </p:tgtEl>
                                      </p:cBhvr>
                                      <p:to x="100000" y="90000"/>
                                    </p:animScale>
                                    <p:animScale>
                                      <p:cBhvr>
                                        <p:cTn id="25" dur="166" decel="50000">
                                          <p:stCondLst>
                                            <p:cond delay="1668"/>
                                          </p:stCondLst>
                                        </p:cTn>
                                        <p:tgtEl>
                                          <p:spTgt spid="9219">
                                            <p:txEl>
                                              <p:pRg st="0" end="0"/>
                                            </p:txEl>
                                          </p:spTgt>
                                        </p:tgtEl>
                                      </p:cBhvr>
                                      <p:to x="100000" y="100000"/>
                                    </p:animScale>
                                    <p:animScale>
                                      <p:cBhvr>
                                        <p:cTn id="26" dur="26">
                                          <p:stCondLst>
                                            <p:cond delay="1808"/>
                                          </p:stCondLst>
                                        </p:cTn>
                                        <p:tgtEl>
                                          <p:spTgt spid="9219">
                                            <p:txEl>
                                              <p:pRg st="0" end="0"/>
                                            </p:txEl>
                                          </p:spTgt>
                                        </p:tgtEl>
                                      </p:cBhvr>
                                      <p:to x="100000" y="95000"/>
                                    </p:animScale>
                                    <p:animScale>
                                      <p:cBhvr>
                                        <p:cTn id="27" dur="166" decel="50000">
                                          <p:stCondLst>
                                            <p:cond delay="1834"/>
                                          </p:stCondLst>
                                        </p:cTn>
                                        <p:tgtEl>
                                          <p:spTgt spid="9219">
                                            <p:txEl>
                                              <p:pRg st="0" end="0"/>
                                            </p:txEl>
                                          </p:spTgt>
                                        </p:tgtEl>
                                      </p:cBhvr>
                                      <p:to x="100000" y="100000"/>
                                    </p:animScale>
                                  </p:childTnLst>
                                </p:cTn>
                              </p:par>
                            </p:childTnLst>
                          </p:cTn>
                        </p:par>
                        <p:par>
                          <p:cTn id="28" fill="hold">
                            <p:stCondLst>
                              <p:cond delay="2000"/>
                            </p:stCondLst>
                            <p:childTnLst>
                              <p:par>
                                <p:cTn id="29" presetID="52" presetClass="entr" presetSubtype="0" fill="hold" grpId="2" nodeType="afterEffect">
                                  <p:stCondLst>
                                    <p:cond delay="0"/>
                                  </p:stCondLst>
                                  <p:childTnLst>
                                    <p:set>
                                      <p:cBhvr>
                                        <p:cTn id="30" dur="1" fill="hold">
                                          <p:stCondLst>
                                            <p:cond delay="0"/>
                                          </p:stCondLst>
                                        </p:cTn>
                                        <p:tgtEl>
                                          <p:spTgt spid="9220">
                                            <p:txEl>
                                              <p:pRg st="0" end="0"/>
                                            </p:txEl>
                                          </p:spTgt>
                                        </p:tgtEl>
                                        <p:attrNameLst>
                                          <p:attrName>style.visibility</p:attrName>
                                        </p:attrNameLst>
                                      </p:cBhvr>
                                      <p:to>
                                        <p:strVal val="visible"/>
                                      </p:to>
                                    </p:set>
                                    <p:animScale>
                                      <p:cBhvr>
                                        <p:cTn id="31" dur="1000" decel="50000" fill="hold">
                                          <p:stCondLst>
                                            <p:cond delay="0"/>
                                          </p:stCondLst>
                                        </p:cTn>
                                        <p:tgtEl>
                                          <p:spTgt spid="9220">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cBhvr>
                                        <p:cTn id="32" dur="1000" decel="50000" fill="hold">
                                          <p:stCondLst>
                                            <p:cond delay="0"/>
                                          </p:stCondLst>
                                        </p:cTn>
                                        <p:tgtEl>
                                          <p:spTgt spid="9220">
                                            <p:txEl>
                                              <p:pRg st="0" end="0"/>
                                            </p:txEl>
                                          </p:spTgt>
                                        </p:tgtEl>
                                        <p:attrNameLst>
                                          <p:attrName>ppt_x</p:attrName>
                                          <p:attrName>ppt_y</p:attrName>
                                        </p:attrNameLst>
                                      </p:cBhvr>
                                    </p:animMotion>
                                    <p:animEffect transition="in" filter="fade">
                                      <p:cBhvr>
                                        <p:cTn id="33" dur="1000"/>
                                        <p:tgtEl>
                                          <p:spTgt spid="9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ldLvl="0"/>
      <p:bldP spid="9218" grpId="1" bldLvl="0"/>
      <p:bldP spid="9218" grpId="2" bldLvl="0"/>
      <p:bldP spid="9218" grpId="3" bldLvl="0"/>
      <p:bldP spid="9218" grpId="4" bldLvl="0"/>
      <p:bldP spid="9218" grpId="5" bldLvl="0"/>
      <p:bldP spid="9218" grpId="6" bldLvl="0"/>
      <p:bldP spid="9218" grpId="7" bldLvl="0"/>
      <p:bldP spid="9218" grpId="8" bldLvl="0"/>
      <p:bldP spid="9218" grpId="9" bldLvl="0"/>
      <p:bldP spid="9219" grpId="0" build="p"/>
      <p:bldP spid="9219" grpId="1" build="p"/>
      <p:bldP spid="9219" grpId="2" build="p"/>
      <p:bldP spid="9220" grpId="0" build="p"/>
      <p:bldP spid="9220" grpId="1" build="p"/>
      <p:bldP spid="9220" grpId="2"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anchor="ctr"/>
          <a:lstStyle/>
          <a:p>
            <a:r>
              <a:rPr lang="zh-CN" altLang="en-US" sz="2800" dirty="0">
                <a:ea typeface="宋体" panose="02010600030101010101" pitchFamily="2" charset="-122"/>
              </a:rPr>
              <a:t>Countries of HC/LC</a:t>
            </a:r>
            <a:endParaRPr lang="zh-CN" altLang="en-US" sz="2800" dirty="0"/>
          </a:p>
        </p:txBody>
      </p:sp>
      <p:graphicFrame>
        <p:nvGraphicFramePr>
          <p:cNvPr id="10243" name="内容占位符 10242"/>
          <p:cNvGraphicFramePr>
            <a:graphicFrameLocks noGrp="1"/>
          </p:cNvGraphicFramePr>
          <p:nvPr>
            <p:ph sz="half" idx="1"/>
          </p:nvPr>
        </p:nvGraphicFramePr>
        <p:xfrm>
          <a:off x="457200" y="1447800"/>
          <a:ext cx="8307388" cy="4841875"/>
        </p:xfrm>
        <a:graphic>
          <a:graphicData uri="http://schemas.openxmlformats.org/drawingml/2006/table">
            <a:tbl>
              <a:tblPr/>
              <a:tblGrid>
                <a:gridCol w="4154488">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958850">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FFFFFF"/>
                          </a:solidFill>
                          <a:latin typeface="Calibri" panose="020F0502020204030204" charset="0"/>
                          <a:ea typeface="宋体" panose="02010600030101010101" pitchFamily="2" charset="-122"/>
                        </a:rPr>
                        <a:t>HC</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FFFFFF"/>
                          </a:solidFill>
                          <a:latin typeface="Calibri" panose="020F0502020204030204" charset="0"/>
                          <a:ea typeface="宋体" panose="02010600030101010101" pitchFamily="2" charset="-122"/>
                        </a:rPr>
                        <a:t>LC</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38100" cap="flat" cmpd="sng">
                      <a:solidFill>
                        <a:srgbClr val="FFFFFF"/>
                      </a:solidFill>
                      <a:prstDash val="solid"/>
                      <a:headEnd type="none" w="med" len="med"/>
                      <a:tailEnd type="none" w="med" len="med"/>
                    </a:lnB>
                    <a:lnTlToBr>
                      <a:noFill/>
                    </a:lnTlToBr>
                    <a:lnBlToTr>
                      <a:noFill/>
                    </a:lnBlToTr>
                    <a:solidFill>
                      <a:srgbClr val="4F81BD">
                        <a:alpha val="100000"/>
                      </a:srgbClr>
                    </a:solidFill>
                  </a:tcPr>
                </a:tc>
                <a:extLst>
                  <a:ext uri="{0D108BD9-81ED-4DB2-BD59-A6C34878D82A}">
                    <a16:rowId xmlns:a16="http://schemas.microsoft.com/office/drawing/2014/main" val="10000"/>
                  </a:ext>
                </a:extLst>
              </a:tr>
              <a:tr h="960438">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China</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solidFill>
                      <a:srgbClr val="4F81BD">
                        <a:alpha val="39999"/>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America</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38100" cap="flat" cmpd="sng">
                      <a:solidFill>
                        <a:srgbClr val="FFFFFF"/>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solidFill>
                      <a:srgbClr val="4F81BD">
                        <a:alpha val="39999"/>
                      </a:srgbClr>
                    </a:solidFill>
                  </a:tcPr>
                </a:tc>
                <a:extLst>
                  <a:ext uri="{0D108BD9-81ED-4DB2-BD59-A6C34878D82A}">
                    <a16:rowId xmlns:a16="http://schemas.microsoft.com/office/drawing/2014/main" val="10001"/>
                  </a:ext>
                </a:extLst>
              </a:tr>
              <a:tr h="958850">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Japan</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Germany</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0437">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Korea</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solidFill>
                      <a:srgbClr val="4F81BD">
                        <a:alpha val="39999"/>
                      </a:srgbClr>
                    </a:solid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France</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solidFill>
                      <a:srgbClr val="4F81BD">
                        <a:alpha val="39999"/>
                      </a:srgbClr>
                    </a:solidFill>
                  </a:tcPr>
                </a:tc>
                <a:extLst>
                  <a:ext uri="{0D108BD9-81ED-4DB2-BD59-A6C34878D82A}">
                    <a16:rowId xmlns:a16="http://schemas.microsoft.com/office/drawing/2014/main" val="10003"/>
                  </a:ext>
                </a:extLst>
              </a:tr>
              <a:tr h="1003300">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African America</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lr>
                          <a:schemeClr val="hlink"/>
                        </a:buClr>
                        <a:buFont typeface="Wingdings" panose="05000000000000000000" pitchFamily="2" charset="2"/>
                        <a:buChar char="v"/>
                        <a:defRPr sz="2400" b="1" u="none" kern="1200" baseline="0">
                          <a:solidFill>
                            <a:schemeClr val="hlink"/>
                          </a:solidFill>
                          <a:latin typeface="Verdana" panose="020B0604030504040204" pitchFamily="34" charset="0"/>
                        </a:defRPr>
                      </a:lvl1pPr>
                      <a:lvl2pPr marL="742950" lvl="1" indent="-28575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400" b="0" i="0" u="none" kern="1200" baseline="0">
                          <a:solidFill>
                            <a:schemeClr val="tx1"/>
                          </a:solidFill>
                          <a:latin typeface="Arial" panose="020B0604020202020204" pitchFamily="34" charset="0"/>
                        </a:defRPr>
                      </a:lvl2pPr>
                      <a:lvl3pPr marL="1143000" lvl="2" indent="-228600" algn="l" defTabSz="914400" eaLnBrk="0" fontAlgn="base" latinLnBrk="0" hangingPunct="0">
                        <a:lnSpc>
                          <a:spcPct val="100000"/>
                        </a:lnSpc>
                        <a:spcBef>
                          <a:spcPct val="20000"/>
                        </a:spcBef>
                        <a:spcAft>
                          <a:spcPct val="0"/>
                        </a:spcAft>
                        <a:buClr>
                          <a:schemeClr val="accent1"/>
                        </a:buClr>
                        <a:buFont typeface="Wingdings" panose="05000000000000000000" pitchFamily="2" charset="2"/>
                        <a:buChar char="•"/>
                        <a:defRPr sz="2000" b="0" i="0" u="none" kern="1200" baseline="0">
                          <a:solidFill>
                            <a:schemeClr val="tx1"/>
                          </a:solidFill>
                          <a:latin typeface="Arial" panose="020B0604020202020204" pitchFamily="34" charset="0"/>
                        </a:defRPr>
                      </a:lvl3pPr>
                      <a:lvl4pPr marL="1600200" lvl="3"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4pPr>
                      <a:lvl5pPr marL="2057400" lvl="4" indent="-228600" algn="l" defTabSz="914400" eaLnBrk="0" fontAlgn="base" latinLnBrk="0" hangingPunct="0">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defRPr>
                      </a:lvl5pPr>
                    </a:lstStyle>
                    <a:p>
                      <a:pPr marL="0" lvl="0" indent="0" algn="ctr">
                        <a:buNone/>
                      </a:pPr>
                      <a:r>
                        <a:rPr lang="zh-CN" altLang="en-US" sz="2800" dirty="0">
                          <a:solidFill>
                            <a:srgbClr val="000000"/>
                          </a:solidFill>
                          <a:latin typeface="Calibri" panose="020F0502020204030204" charset="0"/>
                          <a:ea typeface="宋体" panose="02010600030101010101" pitchFamily="2" charset="-122"/>
                        </a:rPr>
                        <a:t>Scandinavian</a:t>
                      </a:r>
                    </a:p>
                  </a:txBody>
                  <a:tcPr anchor="ctr">
                    <a:lnL w="12700" cap="flat" cmpd="sng">
                      <a:solidFill>
                        <a:srgbClr val="4F81BD"/>
                      </a:solidFill>
                      <a:prstDash val="solid"/>
                      <a:headEnd type="none" w="med" len="med"/>
                      <a:tailEnd type="none" w="med" len="med"/>
                    </a:lnL>
                    <a:lnR w="12700" cap="flat" cmpd="sng">
                      <a:solidFill>
                        <a:srgbClr val="4F81BD"/>
                      </a:solidFill>
                      <a:prstDash val="solid"/>
                      <a:headEnd type="none" w="med" len="med"/>
                      <a:tailEnd type="none" w="med" len="med"/>
                    </a:lnR>
                    <a:lnT w="12700" cap="flat" cmpd="sng">
                      <a:solidFill>
                        <a:srgbClr val="4F81BD"/>
                      </a:solidFill>
                      <a:prstDash val="solid"/>
                      <a:headEnd type="none" w="med" len="med"/>
                      <a:tailEnd type="none" w="med" len="med"/>
                    </a:lnT>
                    <a:lnB w="12700" cap="flat" cmpd="sng">
                      <a:solidFill>
                        <a:srgbClr val="4F81BD"/>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0281" name="内容占位符 10280">
            <a:hlinkClick r:id="rId2" action="ppaction://hlinksldjump"/>
          </p:cNvPr>
          <p:cNvPicPr>
            <a:picLocks noGrp="1" noChangeAspect="1"/>
          </p:cNvPicPr>
          <p:nvPr>
            <p:ph sz="half" idx="2"/>
          </p:nvPr>
        </p:nvPicPr>
        <p:blipFill>
          <a:blip r:embed="rId3"/>
          <a:stretch>
            <a:fillRect/>
          </a:stretch>
        </p:blipFill>
        <p:spPr>
          <a:xfrm>
            <a:off x="7924800" y="5562600"/>
            <a:ext cx="982663" cy="98107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9" descr="未标题-1 拷贝"/>
          <p:cNvPicPr>
            <a:picLocks noChangeAspect="1"/>
          </p:cNvPicPr>
          <p:nvPr/>
        </p:nvPicPr>
        <p:blipFill>
          <a:blip r:embed="rId2"/>
          <a:stretch>
            <a:fillRect/>
          </a:stretch>
        </p:blipFill>
        <p:spPr>
          <a:xfrm>
            <a:off x="1600200" y="2057400"/>
            <a:ext cx="6048375" cy="3155950"/>
          </a:xfrm>
          <a:prstGeom prst="rect">
            <a:avLst/>
          </a:prstGeom>
          <a:noFill/>
          <a:ln w="9525">
            <a:noFill/>
          </a:ln>
        </p:spPr>
      </p:pic>
      <p:grpSp>
        <p:nvGrpSpPr>
          <p:cNvPr id="20483" name="组合 20482"/>
          <p:cNvGrpSpPr/>
          <p:nvPr/>
        </p:nvGrpSpPr>
        <p:grpSpPr>
          <a:xfrm>
            <a:off x="1524000" y="1143000"/>
            <a:ext cx="6121400" cy="842963"/>
            <a:chOff x="0" y="0"/>
            <a:chExt cx="3855" cy="531"/>
          </a:xfrm>
        </p:grpSpPr>
        <p:pic>
          <p:nvPicPr>
            <p:cNvPr id="20484" name="Picture 4" descr="redpic_com_cn_0906094337"/>
            <p:cNvPicPr>
              <a:picLocks noChangeAspect="1"/>
            </p:cNvPicPr>
            <p:nvPr/>
          </p:nvPicPr>
          <p:blipFill>
            <a:blip r:embed="rId3"/>
            <a:stretch>
              <a:fillRect/>
            </a:stretch>
          </p:blipFill>
          <p:spPr>
            <a:xfrm>
              <a:off x="0" y="42"/>
              <a:ext cx="3855" cy="489"/>
            </a:xfrm>
            <a:prstGeom prst="rect">
              <a:avLst/>
            </a:prstGeom>
            <a:noFill/>
            <a:ln w="9525">
              <a:noFill/>
            </a:ln>
          </p:spPr>
        </p:pic>
        <p:sp>
          <p:nvSpPr>
            <p:cNvPr id="20485" name="Text Box 5"/>
            <p:cNvSpPr txBox="1"/>
            <p:nvPr/>
          </p:nvSpPr>
          <p:spPr>
            <a:xfrm>
              <a:off x="1134" y="0"/>
              <a:ext cx="1524" cy="480"/>
            </a:xfrm>
            <a:prstGeom prst="rect">
              <a:avLst/>
            </a:prstGeom>
            <a:noFill/>
            <a:ln w="9525">
              <a:noFill/>
            </a:ln>
          </p:spPr>
          <p:txBody>
            <a:bodyPr vert="horz" wrap="none" anchor="t">
              <a:spAutoFit/>
            </a:bodyPr>
            <a:lstStyle/>
            <a:p>
              <a:pPr eaLnBrk="0" hangingPunct="0"/>
              <a:r>
                <a:rPr lang="zh-CN" altLang="en-US" sz="4400" b="1" dirty="0">
                  <a:solidFill>
                    <a:srgbClr val="FFFFFF"/>
                  </a:solidFill>
                  <a:ea typeface="华文楷体" panose="02010600040101010101" pitchFamily="2" charset="-122"/>
                </a:rPr>
                <a:t>Context</a:t>
              </a:r>
            </a:p>
          </p:txBody>
        </p:sp>
      </p:grpSp>
      <p:sp>
        <p:nvSpPr>
          <p:cNvPr id="20486" name="文本框 20485"/>
          <p:cNvSpPr txBox="1"/>
          <p:nvPr/>
        </p:nvSpPr>
        <p:spPr>
          <a:xfrm>
            <a:off x="1978025" y="5530850"/>
            <a:ext cx="2517775" cy="457200"/>
          </a:xfrm>
          <a:prstGeom prst="rect">
            <a:avLst/>
          </a:prstGeom>
          <a:noFill/>
          <a:ln w="9525">
            <a:noFill/>
          </a:ln>
        </p:spPr>
        <p:txBody>
          <a:bodyPr>
            <a:spAutoFit/>
          </a:bodyPr>
          <a:lstStyle/>
          <a:p>
            <a:r>
              <a:rPr lang="zh-CN" altLang="en-US" sz="2400" dirty="0">
                <a:solidFill>
                  <a:srgbClr val="00CC99"/>
                </a:solidFill>
              </a:rPr>
              <a:t>Low-context</a:t>
            </a:r>
          </a:p>
        </p:txBody>
      </p:sp>
      <p:sp>
        <p:nvSpPr>
          <p:cNvPr id="20487" name="文本框 20486"/>
          <p:cNvSpPr txBox="1"/>
          <p:nvPr/>
        </p:nvSpPr>
        <p:spPr>
          <a:xfrm>
            <a:off x="5029200" y="5486400"/>
            <a:ext cx="2624138" cy="457200"/>
          </a:xfrm>
          <a:prstGeom prst="rect">
            <a:avLst/>
          </a:prstGeom>
          <a:noFill/>
          <a:ln w="9525">
            <a:noFill/>
          </a:ln>
        </p:spPr>
        <p:txBody>
          <a:bodyPr wrap="square">
            <a:spAutoFit/>
          </a:bodyPr>
          <a:lstStyle/>
          <a:p>
            <a:r>
              <a:rPr lang="zh-CN" altLang="en-US" sz="2400" dirty="0">
                <a:solidFill>
                  <a:srgbClr val="46ACAE"/>
                </a:solidFill>
              </a:rPr>
              <a:t>High-context</a:t>
            </a:r>
          </a:p>
        </p:txBody>
      </p:sp>
      <p:pic>
        <p:nvPicPr>
          <p:cNvPr id="20488" name="图片 20487">
            <a:hlinkClick r:id="rId4" action="ppaction://hlinksldjump"/>
          </p:cNvPr>
          <p:cNvPicPr>
            <a:picLocks noChangeAspect="1"/>
          </p:cNvPicPr>
          <p:nvPr/>
        </p:nvPicPr>
        <p:blipFill>
          <a:blip r:embed="rId5"/>
          <a:stretch>
            <a:fillRect/>
          </a:stretch>
        </p:blipFill>
        <p:spPr>
          <a:xfrm>
            <a:off x="7772400" y="5410200"/>
            <a:ext cx="976313" cy="9747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dissolve">
                                      <p:cBhvr>
                                        <p:cTn id="7" dur="500"/>
                                        <p:tgtEl>
                                          <p:spTgt spid="2048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483"/>
                                        </p:tgtEl>
                                        <p:attrNameLst>
                                          <p:attrName>style.visibility</p:attrName>
                                        </p:attrNameLst>
                                      </p:cBhvr>
                                      <p:to>
                                        <p:strVal val="visible"/>
                                      </p:to>
                                    </p:set>
                                    <p:animEffect transition="in" filter="wipe(left)">
                                      <p:cBhvr>
                                        <p:cTn id="11"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anchor="ctr"/>
          <a:lstStyle/>
          <a:p>
            <a:r>
              <a:rPr lang="zh-CN" altLang="en-US" sz="3600" dirty="0">
                <a:solidFill>
                  <a:srgbClr val="009900"/>
                </a:solidFill>
                <a:ea typeface="宋体" panose="02010600030101010101" pitchFamily="2" charset="-122"/>
              </a:rPr>
              <a:t>Pay attention in cross-cultural communication </a:t>
            </a:r>
            <a:r>
              <a:rPr lang="zh-CN" altLang="en-US" sz="3600" b="1" i="1" dirty="0">
                <a:solidFill>
                  <a:srgbClr val="009900"/>
                </a:solidFill>
                <a:ea typeface="宋体" panose="02010600030101010101" pitchFamily="2" charset="-122"/>
              </a:rPr>
              <a:t>with</a:t>
            </a:r>
            <a:r>
              <a:rPr lang="zh-CN" altLang="en-US" sz="3600" dirty="0">
                <a:solidFill>
                  <a:srgbClr val="009900"/>
                </a:solidFill>
                <a:ea typeface="宋体" panose="02010600030101010101" pitchFamily="2" charset="-122"/>
              </a:rPr>
              <a:t>...</a:t>
            </a:r>
          </a:p>
        </p:txBody>
      </p:sp>
      <p:graphicFrame>
        <p:nvGraphicFramePr>
          <p:cNvPr id="21507" name="内容占位符 21506"/>
          <p:cNvGraphicFramePr>
            <a:graphicFrameLocks noGrp="1"/>
          </p:cNvGraphicFramePr>
          <p:nvPr>
            <p:ph idx="1"/>
          </p:nvPr>
        </p:nvGraphicFramePr>
        <p:xfrm>
          <a:off x="806450" y="2590800"/>
          <a:ext cx="7713663" cy="4093210"/>
        </p:xfrm>
        <a:graphic>
          <a:graphicData uri="http://schemas.openxmlformats.org/drawingml/2006/table">
            <a:tbl>
              <a:tblPr/>
              <a:tblGrid>
                <a:gridCol w="3886200">
                  <a:extLst>
                    <a:ext uri="{9D8B030D-6E8A-4147-A177-3AD203B41FA5}">
                      <a16:colId xmlns:a16="http://schemas.microsoft.com/office/drawing/2014/main" val="20000"/>
                    </a:ext>
                  </a:extLst>
                </a:gridCol>
                <a:gridCol w="3827463">
                  <a:extLst>
                    <a:ext uri="{9D8B030D-6E8A-4147-A177-3AD203B41FA5}">
                      <a16:colId xmlns:a16="http://schemas.microsoft.com/office/drawing/2014/main" val="20001"/>
                    </a:ext>
                  </a:extLst>
                </a:gridCol>
              </a:tblGrid>
              <a:tr h="1441450">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5pPr>
                    </a:lstStyle>
                    <a:p>
                      <a:pPr marL="0" lvl="0" indent="0" algn="ctr">
                        <a:spcBef>
                          <a:spcPct val="0"/>
                        </a:spcBef>
                        <a:buNone/>
                      </a:pPr>
                      <a:r>
                        <a:rPr lang="zh-CN" altLang="en-US" sz="3200" dirty="0">
                          <a:solidFill>
                            <a:schemeClr val="tx2"/>
                          </a:solidFill>
                          <a:latin typeface="Times New Roman" panose="02020603050405020304" pitchFamily="18" charset="0"/>
                          <a:ea typeface="华文楷体" panose="02010600040101010101" pitchFamily="2" charset="-122"/>
                        </a:rPr>
                        <a:t>...</a:t>
                      </a:r>
                      <a:r>
                        <a:rPr lang="zh-CN" altLang="en-US" sz="3200" b="1" dirty="0">
                          <a:solidFill>
                            <a:schemeClr val="tx2"/>
                          </a:solidFill>
                          <a:latin typeface="Times New Roman" panose="02020603050405020304" pitchFamily="18" charset="0"/>
                          <a:ea typeface="华文楷体" panose="02010600040101010101" pitchFamily="2" charset="-122"/>
                        </a:rPr>
                        <a:t>with people from low-context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99CCFF">
                        <a:alpha val="100000"/>
                      </a:srgbClr>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5pPr>
                    </a:lstStyle>
                    <a:p>
                      <a:pPr marL="0" lvl="0" indent="0" algn="ctr">
                        <a:spcBef>
                          <a:spcPct val="0"/>
                        </a:spcBef>
                        <a:buNone/>
                      </a:pPr>
                      <a:r>
                        <a:rPr lang="zh-CN" altLang="en-US" sz="3200" b="1" dirty="0">
                          <a:solidFill>
                            <a:schemeClr val="tx2"/>
                          </a:solidFill>
                          <a:latin typeface="Times New Roman" panose="02020603050405020304" pitchFamily="18" charset="0"/>
                          <a:ea typeface="华文楷体" panose="02010600040101010101" pitchFamily="2" charset="-122"/>
                        </a:rPr>
                        <a:t>...with people from high-context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CC99">
                        <a:alpha val="100000"/>
                      </a:srgbClr>
                    </a:solidFill>
                  </a:tcPr>
                </a:tc>
                <a:extLst>
                  <a:ext uri="{0D108BD9-81ED-4DB2-BD59-A6C34878D82A}">
                    <a16:rowId xmlns:a16="http://schemas.microsoft.com/office/drawing/2014/main" val="10000"/>
                  </a:ext>
                </a:extLst>
              </a:tr>
              <a:tr h="1804988">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5pPr>
                    </a:lstStyle>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Provide detailed and direct information;</a:t>
                      </a:r>
                    </a:p>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Don't beat about the bush;</a:t>
                      </a:r>
                    </a:p>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For the primary purpose in solving problems.</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100000"/>
                      </a:schemeClr>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defRPr>
                      </a:lvl1pPr>
                      <a:lvl2pPr marL="742950" lvl="1" indent="-285750" algn="l" defTabSz="91440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defRPr>
                      </a:lvl2pPr>
                      <a:lvl3pPr marL="1143000" lvl="2"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defRPr>
                      </a:lvl3pPr>
                      <a:lvl4pPr marL="1600200" lvl="3"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4pPr>
                      <a:lvl5pPr marL="2057400" lvl="4" indent="-228600" algn="l" defTabSz="91440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defRPr>
                      </a:lvl5pPr>
                    </a:lstStyle>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Be carefull with the connotation;</a:t>
                      </a:r>
                    </a:p>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Make your advice politely and also take care of others' faces.</a:t>
                      </a:r>
                    </a:p>
                    <a:p>
                      <a:pPr marL="273050" lvl="0" indent="-273050" defTabSz="0">
                        <a:spcBef>
                          <a:spcPct val="0"/>
                        </a:spcBef>
                        <a:tabLst>
                          <a:tab pos="273050" algn="l"/>
                        </a:tabLst>
                      </a:pPr>
                      <a:r>
                        <a:rPr lang="zh-CN" altLang="en-US" sz="2400" b="1" dirty="0">
                          <a:solidFill>
                            <a:schemeClr val="tx2"/>
                          </a:solidFill>
                          <a:ea typeface="华文楷体" panose="02010600040101010101" pitchFamily="2" charset="-122"/>
                        </a:rPr>
                        <a:t>For the primary purpose in common view.</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chemeClr val="bg1">
                        <a:alpha val="100000"/>
                      </a:schemeClr>
                    </a:solidFill>
                  </a:tcPr>
                </a:tc>
                <a:extLst>
                  <a:ext uri="{0D108BD9-81ED-4DB2-BD59-A6C34878D82A}">
                    <a16:rowId xmlns:a16="http://schemas.microsoft.com/office/drawing/2014/main" val="10001"/>
                  </a:ext>
                </a:extLst>
              </a:tr>
            </a:tbl>
          </a:graphicData>
        </a:graphic>
      </p:graphicFrame>
      <p:grpSp>
        <p:nvGrpSpPr>
          <p:cNvPr id="21518" name="组合 21517"/>
          <p:cNvGrpSpPr/>
          <p:nvPr/>
        </p:nvGrpSpPr>
        <p:grpSpPr>
          <a:xfrm>
            <a:off x="1600200" y="1752600"/>
            <a:ext cx="6121400" cy="842963"/>
            <a:chOff x="0" y="0"/>
            <a:chExt cx="3855" cy="531"/>
          </a:xfrm>
        </p:grpSpPr>
        <p:pic>
          <p:nvPicPr>
            <p:cNvPr id="21519" name="Picture 9" descr="redpic_com_cn_0906094337"/>
            <p:cNvPicPr>
              <a:picLocks noChangeAspect="1"/>
            </p:cNvPicPr>
            <p:nvPr/>
          </p:nvPicPr>
          <p:blipFill>
            <a:blip r:embed="rId2"/>
            <a:stretch>
              <a:fillRect/>
            </a:stretch>
          </p:blipFill>
          <p:spPr>
            <a:xfrm>
              <a:off x="0" y="42"/>
              <a:ext cx="3855" cy="489"/>
            </a:xfrm>
            <a:prstGeom prst="rect">
              <a:avLst/>
            </a:prstGeom>
            <a:noFill/>
            <a:ln w="9525">
              <a:noFill/>
            </a:ln>
          </p:spPr>
        </p:pic>
        <p:sp>
          <p:nvSpPr>
            <p:cNvPr id="21520" name="Text Box 10"/>
            <p:cNvSpPr txBox="1"/>
            <p:nvPr/>
          </p:nvSpPr>
          <p:spPr>
            <a:xfrm>
              <a:off x="784" y="0"/>
              <a:ext cx="2228" cy="480"/>
            </a:xfrm>
            <a:prstGeom prst="rect">
              <a:avLst/>
            </a:prstGeom>
            <a:noFill/>
            <a:ln w="9525">
              <a:noFill/>
            </a:ln>
          </p:spPr>
          <p:txBody>
            <a:bodyPr vert="horz" wrap="none" anchor="t">
              <a:spAutoFit/>
            </a:bodyPr>
            <a:lstStyle/>
            <a:p>
              <a:pPr algn="ctr" eaLnBrk="0" hangingPunct="0"/>
              <a:endParaRPr sz="4400" b="1">
                <a:solidFill>
                  <a:srgbClr val="FFFFFF"/>
                </a:solidFill>
                <a:ea typeface="华文楷体" panose="02010600040101010101" pitchFamily="2" charset="-122"/>
              </a:endParaRPr>
            </a:p>
          </p:txBody>
        </p:sp>
      </p:grpSp>
      <p:pic>
        <p:nvPicPr>
          <p:cNvPr id="21521" name="图片 21520">
            <a:hlinkClick r:id="rId3" action="ppaction://hlinksldjump"/>
          </p:cNvPr>
          <p:cNvPicPr>
            <a:picLocks noChangeAspect="1"/>
          </p:cNvPicPr>
          <p:nvPr/>
        </p:nvPicPr>
        <p:blipFill>
          <a:blip r:embed="rId4"/>
          <a:stretch>
            <a:fillRect/>
          </a:stretch>
        </p:blipFill>
        <p:spPr>
          <a:xfrm>
            <a:off x="8001000" y="5486400"/>
            <a:ext cx="976313" cy="97472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19050" y="403860"/>
            <a:ext cx="8439150" cy="1348740"/>
          </a:xfrm>
        </p:spPr>
        <p:txBody>
          <a:bodyPr anchor="ctr"/>
          <a:lstStyle/>
          <a:p>
            <a:pPr algn="l"/>
            <a:r>
              <a:rPr lang="zh-CN" altLang="en-US" sz="5400" b="1" dirty="0">
                <a:solidFill>
                  <a:srgbClr val="CC0000"/>
                </a:solidFill>
                <a:ea typeface="宋体" panose="02010600030101010101" pitchFamily="2" charset="-122"/>
              </a:rPr>
              <a:t>Conclusion</a:t>
            </a:r>
          </a:p>
        </p:txBody>
      </p:sp>
      <p:pic>
        <p:nvPicPr>
          <p:cNvPr id="22531" name="内容占位符 22530" descr="9291359767"/>
          <p:cNvPicPr>
            <a:picLocks noGrp="1" noChangeAspect="1"/>
          </p:cNvPicPr>
          <p:nvPr>
            <p:ph sz="quarter" idx="2"/>
          </p:nvPr>
        </p:nvPicPr>
        <p:blipFill>
          <a:blip r:embed="rId3"/>
          <a:stretch>
            <a:fillRect/>
          </a:stretch>
        </p:blipFill>
        <p:spPr>
          <a:xfrm>
            <a:off x="5410200" y="1752600"/>
            <a:ext cx="3352800" cy="3581400"/>
          </a:xfrm>
        </p:spPr>
      </p:pic>
      <p:graphicFrame>
        <p:nvGraphicFramePr>
          <p:cNvPr id="22532" name="内容占位符 22531"/>
          <p:cNvGraphicFramePr>
            <a:graphicFrameLocks noGrp="1" noChangeAspect="1"/>
          </p:cNvGraphicFramePr>
          <p:nvPr>
            <p:ph sz="quarter" idx="3"/>
          </p:nvPr>
        </p:nvGraphicFramePr>
        <p:xfrm>
          <a:off x="6092825" y="4992688"/>
          <a:ext cx="114300" cy="215900"/>
        </p:xfrm>
        <a:graphic>
          <a:graphicData uri="http://schemas.openxmlformats.org/presentationml/2006/ole">
            <mc:AlternateContent xmlns:mc="http://schemas.openxmlformats.org/markup-compatibility/2006">
              <mc:Choice xmlns:v="urn:schemas-microsoft-com:vml" Requires="v">
                <p:oleObj spid="_x0000_s3079" r:id="rId4" imgW="916305" imgH="215900" progId="Equation.3">
                  <p:embed/>
                </p:oleObj>
              </mc:Choice>
              <mc:Fallback>
                <p:oleObj r:id="rId4" imgW="916305" imgH="215900" progId="Equation.3">
                  <p:embed/>
                  <p:pic>
                    <p:nvPicPr>
                      <p:cNvPr id="0" name="图片 3075"/>
                      <p:cNvPicPr/>
                      <p:nvPr/>
                    </p:nvPicPr>
                    <p:blipFill>
                      <a:blip r:embed="rId5"/>
                      <a:stretch>
                        <a:fillRect/>
                      </a:stretch>
                    </p:blipFill>
                    <p:spPr>
                      <a:xfrm>
                        <a:off x="6092825" y="4992688"/>
                        <a:ext cx="114300" cy="215900"/>
                      </a:xfrm>
                      <a:prstGeom prst="rect">
                        <a:avLst/>
                      </a:prstGeom>
                      <a:noFill/>
                      <a:ln w="38100">
                        <a:miter/>
                      </a:ln>
                    </p:spPr>
                  </p:pic>
                </p:oleObj>
              </mc:Fallback>
            </mc:AlternateContent>
          </a:graphicData>
        </a:graphic>
      </p:graphicFrame>
      <p:sp>
        <p:nvSpPr>
          <p:cNvPr id="22533" name="文本占位符 22532"/>
          <p:cNvSpPr>
            <a:spLocks noGrp="1"/>
          </p:cNvSpPr>
          <p:nvPr>
            <p:ph type="body" sz="half" idx="1"/>
          </p:nvPr>
        </p:nvSpPr>
        <p:spPr>
          <a:xfrm>
            <a:off x="249555" y="1932305"/>
            <a:ext cx="3700145" cy="4163695"/>
          </a:xfrm>
        </p:spPr>
        <p:txBody>
          <a:bodyPr/>
          <a:lstStyle/>
          <a:p>
            <a:endParaRPr lang="zh-CN" altLang="en-US" sz="2800" dirty="0"/>
          </a:p>
          <a:p>
            <a:endParaRPr lang="zh-CN" altLang="en-US" sz="2800" dirty="0"/>
          </a:p>
          <a:p>
            <a:endParaRPr lang="zh-CN" altLang="en-US" sz="2800" dirty="0"/>
          </a:p>
          <a:p>
            <a:r>
              <a:rPr lang="zh-CN" altLang="en-US" sz="3600" b="1" dirty="0">
                <a:solidFill>
                  <a:schemeClr val="accent2"/>
                </a:solidFill>
                <a:ea typeface="宋体" panose="02010600030101010101" pitchFamily="2" charset="-122"/>
              </a:rPr>
              <a:t>Cross-cultural communication  </a:t>
            </a:r>
            <a:r>
              <a:rPr lang="zh-CN" altLang="en-US" sz="2800" b="1" dirty="0">
                <a:solidFill>
                  <a:schemeClr val="accent2"/>
                </a:solidFill>
                <a:ea typeface="宋体" panose="02010600030101010101" pitchFamily="2" charset="-122"/>
              </a:rPr>
              <a:t> </a:t>
            </a:r>
            <a:r>
              <a:rPr lang="zh-CN" altLang="en-US" sz="2800" dirty="0">
                <a:ea typeface="宋体" panose="02010600030101010101" pitchFamily="2" charset="-122"/>
              </a:rPr>
              <a:t>       </a:t>
            </a:r>
            <a:r>
              <a:rPr lang="zh-CN" altLang="en-US" sz="2800" dirty="0">
                <a:ea typeface="宋体" panose="02010600030101010101" pitchFamily="2" charset="-122"/>
                <a:sym typeface="Arial" panose="020B0604020202020204" pitchFamily="34" charset="0"/>
              </a:rPr>
              <a:t> </a:t>
            </a:r>
          </a:p>
        </p:txBody>
      </p:sp>
      <p:sp>
        <p:nvSpPr>
          <p:cNvPr id="22534" name="文本框 22533"/>
          <p:cNvSpPr txBox="1"/>
          <p:nvPr/>
        </p:nvSpPr>
        <p:spPr>
          <a:xfrm>
            <a:off x="4114800" y="3276600"/>
            <a:ext cx="1209675" cy="1371600"/>
          </a:xfrm>
          <a:prstGeom prst="rect">
            <a:avLst/>
          </a:prstGeom>
          <a:noFill/>
          <a:ln w="9525">
            <a:noFill/>
          </a:ln>
        </p:spPr>
        <p:txBody>
          <a:bodyPr>
            <a:spAutoFit/>
          </a:bodyPr>
          <a:lstStyle/>
          <a:p>
            <a:r>
              <a:rPr lang="zh-CN" altLang="en-US" sz="6600" b="1" dirty="0">
                <a:solidFill>
                  <a:srgbClr val="CC0000"/>
                </a:solidFill>
                <a:sym typeface="Arial" panose="020B0604020202020204" pitchFamily="34" charset="0"/>
              </a:rPr>
              <a:t>≠</a:t>
            </a:r>
          </a:p>
          <a:p>
            <a:endParaRPr lang="zh-CN" altLang="en-US" dirty="0">
              <a:solidFill>
                <a:srgbClr val="000000"/>
              </a:solidFill>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2"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80">
                                          <p:stCondLst>
                                            <p:cond delay="0"/>
                                          </p:stCondLst>
                                        </p:cTn>
                                        <p:tgtEl>
                                          <p:spTgt spid="22530"/>
                                        </p:tgtEl>
                                      </p:cBhvr>
                                    </p:animEffect>
                                    <p:anim calcmode="lin" valueType="num">
                                      <p:cBhvr>
                                        <p:cTn id="8" dur="1822">
                                          <p:stCondLst>
                                            <p:cond delay="0"/>
                                          </p:stCondLst>
                                        </p:cTn>
                                        <p:tgtEl>
                                          <p:spTgt spid="22530"/>
                                        </p:tgtEl>
                                        <p:attrNameLst>
                                          <p:attrName>ppt_x</p:attrName>
                                        </p:attrNameLst>
                                      </p:cBhvr>
                                      <p:tavLst>
                                        <p:tav tm="0">
                                          <p:val>
                                            <p:strVal val="#ppt_x-0.25"/>
                                          </p:val>
                                        </p:tav>
                                        <p:tav tm="100000">
                                          <p:val>
                                            <p:strVal val="#ppt_x"/>
                                          </p:val>
                                        </p:tav>
                                      </p:tavLst>
                                    </p:anim>
                                    <p:anim calcmode="lin" valueType="num">
                                      <p:cBhvr>
                                        <p:cTn id="9" dur="664">
                                          <p:stCondLst>
                                            <p:cond delay="0"/>
                                          </p:stCondLst>
                                        </p:cTn>
                                        <p:tgtEl>
                                          <p:spTgt spid="22530"/>
                                        </p:tgtEl>
                                        <p:attrNameLst>
                                          <p:attrName>ppt_y</p:attrName>
                                        </p:attrNameLst>
                                      </p:cBhvr>
                                      <p:tavLst>
                                        <p:tav tm="0" fmla="#ppt_y-sin(pi*$)/3">
                                          <p:val>
                                            <p:fltVal val="0.5"/>
                                          </p:val>
                                        </p:tav>
                                        <p:tav tm="100000">
                                          <p:val>
                                            <p:fltVal val="1"/>
                                          </p:val>
                                        </p:tav>
                                      </p:tavLst>
                                    </p:anim>
                                    <p:anim calcmode="lin" valueType="num">
                                      <p:cBhvr>
                                        <p:cTn id="10" dur="664">
                                          <p:stCondLst>
                                            <p:cond delay="664"/>
                                          </p:stCondLst>
                                        </p:cTn>
                                        <p:tgtEl>
                                          <p:spTgt spid="22530"/>
                                        </p:tgtEl>
                                        <p:attrNameLst>
                                          <p:attrName>ppt_y</p:attrName>
                                        </p:attrNameLst>
                                      </p:cBhvr>
                                      <p:tavLst>
                                        <p:tav tm="0" fmla="#ppt_y-sin(pi*$)/9">
                                          <p:val>
                                            <p:fltVal val="0"/>
                                          </p:val>
                                        </p:tav>
                                        <p:tav tm="100000">
                                          <p:val>
                                            <p:fltVal val="1"/>
                                          </p:val>
                                        </p:tav>
                                      </p:tavLst>
                                    </p:anim>
                                    <p:anim calcmode="lin" valueType="num">
                                      <p:cBhvr>
                                        <p:cTn id="11" dur="332">
                                          <p:stCondLst>
                                            <p:cond delay="1324"/>
                                          </p:stCondLst>
                                        </p:cTn>
                                        <p:tgtEl>
                                          <p:spTgt spid="22530"/>
                                        </p:tgtEl>
                                        <p:attrNameLst>
                                          <p:attrName>ppt_y</p:attrName>
                                        </p:attrNameLst>
                                      </p:cBhvr>
                                      <p:tavLst>
                                        <p:tav tm="0" fmla="#ppt_y-sin(pi*$)/27">
                                          <p:val>
                                            <p:fltVal val="0"/>
                                          </p:val>
                                        </p:tav>
                                        <p:tav tm="100000">
                                          <p:val>
                                            <p:fltVal val="1"/>
                                          </p:val>
                                        </p:tav>
                                      </p:tavLst>
                                    </p:anim>
                                    <p:anim calcmode="lin" valueType="num">
                                      <p:cBhvr>
                                        <p:cTn id="12" dur="164">
                                          <p:stCondLst>
                                            <p:cond delay="1656"/>
                                          </p:stCondLst>
                                        </p:cTn>
                                        <p:tgtEl>
                                          <p:spTgt spid="22530"/>
                                        </p:tgtEl>
                                        <p:attrNameLst>
                                          <p:attrName>ppt_y</p:attrName>
                                        </p:attrNameLst>
                                      </p:cBhvr>
                                      <p:tavLst>
                                        <p:tav tm="0" fmla="#ppt_y-sin(pi*$)/81">
                                          <p:val>
                                            <p:fltVal val="0"/>
                                          </p:val>
                                        </p:tav>
                                        <p:tav tm="100000">
                                          <p:val>
                                            <p:fltVal val="1"/>
                                          </p:val>
                                        </p:tav>
                                      </p:tavLst>
                                    </p:anim>
                                    <p:animScale>
                                      <p:cBhvr>
                                        <p:cTn id="13" dur="26">
                                          <p:stCondLst>
                                            <p:cond delay="650"/>
                                          </p:stCondLst>
                                        </p:cTn>
                                        <p:tgtEl>
                                          <p:spTgt spid="22530"/>
                                        </p:tgtEl>
                                      </p:cBhvr>
                                      <p:to x="100000" y="60000"/>
                                    </p:animScale>
                                    <p:animScale>
                                      <p:cBhvr>
                                        <p:cTn id="14" dur="166" decel="50000">
                                          <p:stCondLst>
                                            <p:cond delay="676"/>
                                          </p:stCondLst>
                                        </p:cTn>
                                        <p:tgtEl>
                                          <p:spTgt spid="22530"/>
                                        </p:tgtEl>
                                      </p:cBhvr>
                                      <p:to x="100000" y="100000"/>
                                    </p:animScale>
                                    <p:animScale>
                                      <p:cBhvr>
                                        <p:cTn id="15" dur="26">
                                          <p:stCondLst>
                                            <p:cond delay="1312"/>
                                          </p:stCondLst>
                                        </p:cTn>
                                        <p:tgtEl>
                                          <p:spTgt spid="22530"/>
                                        </p:tgtEl>
                                      </p:cBhvr>
                                      <p:to x="100000" y="80000"/>
                                    </p:animScale>
                                    <p:animScale>
                                      <p:cBhvr>
                                        <p:cTn id="16" dur="166" decel="50000">
                                          <p:stCondLst>
                                            <p:cond delay="1338"/>
                                          </p:stCondLst>
                                        </p:cTn>
                                        <p:tgtEl>
                                          <p:spTgt spid="22530"/>
                                        </p:tgtEl>
                                      </p:cBhvr>
                                      <p:to x="100000" y="100000"/>
                                    </p:animScale>
                                    <p:animScale>
                                      <p:cBhvr>
                                        <p:cTn id="17" dur="26">
                                          <p:stCondLst>
                                            <p:cond delay="1642"/>
                                          </p:stCondLst>
                                        </p:cTn>
                                        <p:tgtEl>
                                          <p:spTgt spid="22530"/>
                                        </p:tgtEl>
                                      </p:cBhvr>
                                      <p:to x="100000" y="90000"/>
                                    </p:animScale>
                                    <p:animScale>
                                      <p:cBhvr>
                                        <p:cTn id="18" dur="166" decel="50000">
                                          <p:stCondLst>
                                            <p:cond delay="1668"/>
                                          </p:stCondLst>
                                        </p:cTn>
                                        <p:tgtEl>
                                          <p:spTgt spid="22530"/>
                                        </p:tgtEl>
                                      </p:cBhvr>
                                      <p:to x="100000" y="100000"/>
                                    </p:animScale>
                                    <p:animScale>
                                      <p:cBhvr>
                                        <p:cTn id="19" dur="26">
                                          <p:stCondLst>
                                            <p:cond delay="1808"/>
                                          </p:stCondLst>
                                        </p:cTn>
                                        <p:tgtEl>
                                          <p:spTgt spid="22530"/>
                                        </p:tgtEl>
                                      </p:cBhvr>
                                      <p:to x="100000" y="95000"/>
                                    </p:animScale>
                                    <p:animScale>
                                      <p:cBhvr>
                                        <p:cTn id="20" dur="166" decel="50000">
                                          <p:stCondLst>
                                            <p:cond delay="1834"/>
                                          </p:stCondLst>
                                        </p:cTn>
                                        <p:tgtEl>
                                          <p:spTgt spid="225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5" presetClass="entr" presetSubtype="0" fill="hold" grpId="1" nodeType="clickEffect">
                                  <p:stCondLst>
                                    <p:cond delay="0"/>
                                  </p:stCondLst>
                                  <p:childTnLst>
                                    <p:set>
                                      <p:cBhvr>
                                        <p:cTn id="24" dur="1" fill="hold">
                                          <p:stCondLst>
                                            <p:cond delay="0"/>
                                          </p:stCondLst>
                                        </p:cTn>
                                        <p:tgtEl>
                                          <p:spTgt spid="22533">
                                            <p:txEl>
                                              <p:pRg st="3" end="3"/>
                                            </p:txEl>
                                          </p:spTgt>
                                        </p:tgtEl>
                                        <p:attrNameLst>
                                          <p:attrName>style.visibility</p:attrName>
                                        </p:attrNameLst>
                                      </p:cBhvr>
                                      <p:to>
                                        <p:strVal val="visible"/>
                                      </p:to>
                                    </p:set>
                                    <p:anim calcmode="lin" valueType="num">
                                      <p:cBhvr>
                                        <p:cTn id="25" dur="500" decel="50000" fill="hold">
                                          <p:stCondLst>
                                            <p:cond delay="0"/>
                                          </p:stCondLst>
                                        </p:cTn>
                                        <p:tgtEl>
                                          <p:spTgt spid="22533">
                                            <p:txEl>
                                              <p:pRg st="3" end="3"/>
                                            </p:txEl>
                                          </p:spTgt>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22533">
                                            <p:txEl>
                                              <p:pRg st="3" end="3"/>
                                            </p:txEl>
                                          </p:spTgt>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22533">
                                            <p:txEl>
                                              <p:pRg st="3" end="3"/>
                                            </p:txEl>
                                          </p:spTgt>
                                        </p:tgtEl>
                                        <p:attrNameLst>
                                          <p:attrName>ppt_w</p:attrName>
                                        </p:attrNameLst>
                                      </p:cBhvr>
                                      <p:tavLst>
                                        <p:tav tm="0">
                                          <p:val>
                                            <p:strVal val="#ppt_w*.05"/>
                                          </p:val>
                                        </p:tav>
                                        <p:tav tm="100000">
                                          <p:val>
                                            <p:strVal val="#ppt_w"/>
                                          </p:val>
                                        </p:tav>
                                      </p:tavLst>
                                    </p:anim>
                                    <p:anim calcmode="lin" valueType="num">
                                      <p:cBhvr>
                                        <p:cTn id="28" dur="1000" fill="hold"/>
                                        <p:tgtEl>
                                          <p:spTgt spid="22533">
                                            <p:txEl>
                                              <p:pRg st="3" end="3"/>
                                            </p:txEl>
                                          </p:spTgt>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22533">
                                            <p:txEl>
                                              <p:pRg st="3" end="3"/>
                                            </p:txEl>
                                          </p:spTgt>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22533">
                                            <p:txEl>
                                              <p:pRg st="3" end="3"/>
                                            </p:txEl>
                                          </p:spTgt>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22533">
                                            <p:txEl>
                                              <p:pRg st="3" end="3"/>
                                            </p:txEl>
                                          </p:spTgt>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2253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2" presetClass="entr" presetSubtype="0" fill="hold" nodeType="clickEffect">
                                  <p:stCondLst>
                                    <p:cond delay="0"/>
                                  </p:stCondLst>
                                  <p:childTnLst>
                                    <p:set>
                                      <p:cBhvr>
                                        <p:cTn id="36" dur="1" fill="hold">
                                          <p:stCondLst>
                                            <p:cond delay="0"/>
                                          </p:stCondLst>
                                        </p:cTn>
                                        <p:tgtEl>
                                          <p:spTgt spid="22531"/>
                                        </p:tgtEl>
                                        <p:attrNameLst>
                                          <p:attrName>style.visibility</p:attrName>
                                        </p:attrNameLst>
                                      </p:cBhvr>
                                      <p:to>
                                        <p:strVal val="visible"/>
                                      </p:to>
                                    </p:set>
                                    <p:animScale>
                                      <p:cBhvr>
                                        <p:cTn id="37" dur="1000" decel="50000" fill="hold">
                                          <p:stCondLst>
                                            <p:cond delay="0"/>
                                          </p:stCondLst>
                                        </p:cTn>
                                        <p:tgtEl>
                                          <p:spTgt spid="225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cBhvr>
                                        <p:cTn id="38" dur="1000" decel="50000" fill="hold">
                                          <p:stCondLst>
                                            <p:cond delay="0"/>
                                          </p:stCondLst>
                                        </p:cTn>
                                        <p:tgtEl>
                                          <p:spTgt spid="22531"/>
                                        </p:tgtEl>
                                        <p:attrNameLst>
                                          <p:attrName>ppt_x</p:attrName>
                                          <p:attrName>ppt_y</p:attrName>
                                        </p:attrNameLst>
                                      </p:cBhvr>
                                    </p:animMotion>
                                    <p:animEffect transition="in" filter="fade">
                                      <p:cBhvr>
                                        <p:cTn id="39" dur="1000"/>
                                        <p:tgtEl>
                                          <p:spTgt spid="22531"/>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1" nodeType="clickEffect">
                                  <p:stCondLst>
                                    <p:cond delay="0"/>
                                  </p:stCondLst>
                                  <p:childTnLst>
                                    <p:set>
                                      <p:cBhvr>
                                        <p:cTn id="43" dur="1" fill="hold">
                                          <p:stCondLst>
                                            <p:cond delay="0"/>
                                          </p:stCondLst>
                                        </p:cTn>
                                        <p:tgtEl>
                                          <p:spTgt spid="22534"/>
                                        </p:tgtEl>
                                        <p:attrNameLst>
                                          <p:attrName>style.visibility</p:attrName>
                                        </p:attrNameLst>
                                      </p:cBhvr>
                                      <p:to>
                                        <p:strVal val="visible"/>
                                      </p:to>
                                    </p:set>
                                    <p:animEffect transition="in" filter="wipe(down)">
                                      <p:cBhvr>
                                        <p:cTn id="44" dur="580">
                                          <p:stCondLst>
                                            <p:cond delay="0"/>
                                          </p:stCondLst>
                                        </p:cTn>
                                        <p:tgtEl>
                                          <p:spTgt spid="22534"/>
                                        </p:tgtEl>
                                      </p:cBhvr>
                                    </p:animEffect>
                                    <p:anim calcmode="lin" valueType="num">
                                      <p:cBhvr>
                                        <p:cTn id="45" dur="1822">
                                          <p:stCondLst>
                                            <p:cond delay="0"/>
                                          </p:stCondLst>
                                        </p:cTn>
                                        <p:tgtEl>
                                          <p:spTgt spid="22534"/>
                                        </p:tgtEl>
                                        <p:attrNameLst>
                                          <p:attrName>ppt_x</p:attrName>
                                        </p:attrNameLst>
                                      </p:cBhvr>
                                      <p:tavLst>
                                        <p:tav tm="0">
                                          <p:val>
                                            <p:strVal val="#ppt_x-0.25"/>
                                          </p:val>
                                        </p:tav>
                                        <p:tav tm="100000">
                                          <p:val>
                                            <p:strVal val="#ppt_x"/>
                                          </p:val>
                                        </p:tav>
                                      </p:tavLst>
                                    </p:anim>
                                    <p:anim calcmode="lin" valueType="num">
                                      <p:cBhvr>
                                        <p:cTn id="46" dur="664">
                                          <p:stCondLst>
                                            <p:cond delay="0"/>
                                          </p:stCondLst>
                                        </p:cTn>
                                        <p:tgtEl>
                                          <p:spTgt spid="22534"/>
                                        </p:tgtEl>
                                        <p:attrNameLst>
                                          <p:attrName>ppt_y</p:attrName>
                                        </p:attrNameLst>
                                      </p:cBhvr>
                                      <p:tavLst>
                                        <p:tav tm="0" fmla="#ppt_y-sin(pi*$)/3">
                                          <p:val>
                                            <p:fltVal val="0.5"/>
                                          </p:val>
                                        </p:tav>
                                        <p:tav tm="100000">
                                          <p:val>
                                            <p:fltVal val="1"/>
                                          </p:val>
                                        </p:tav>
                                      </p:tavLst>
                                    </p:anim>
                                    <p:anim calcmode="lin" valueType="num">
                                      <p:cBhvr>
                                        <p:cTn id="47" dur="664">
                                          <p:stCondLst>
                                            <p:cond delay="664"/>
                                          </p:stCondLst>
                                        </p:cTn>
                                        <p:tgtEl>
                                          <p:spTgt spid="22534"/>
                                        </p:tgtEl>
                                        <p:attrNameLst>
                                          <p:attrName>ppt_y</p:attrName>
                                        </p:attrNameLst>
                                      </p:cBhvr>
                                      <p:tavLst>
                                        <p:tav tm="0" fmla="#ppt_y-sin(pi*$)/9">
                                          <p:val>
                                            <p:fltVal val="0"/>
                                          </p:val>
                                        </p:tav>
                                        <p:tav tm="100000">
                                          <p:val>
                                            <p:fltVal val="1"/>
                                          </p:val>
                                        </p:tav>
                                      </p:tavLst>
                                    </p:anim>
                                    <p:anim calcmode="lin" valueType="num">
                                      <p:cBhvr>
                                        <p:cTn id="48" dur="332">
                                          <p:stCondLst>
                                            <p:cond delay="1324"/>
                                          </p:stCondLst>
                                        </p:cTn>
                                        <p:tgtEl>
                                          <p:spTgt spid="22534"/>
                                        </p:tgtEl>
                                        <p:attrNameLst>
                                          <p:attrName>ppt_y</p:attrName>
                                        </p:attrNameLst>
                                      </p:cBhvr>
                                      <p:tavLst>
                                        <p:tav tm="0" fmla="#ppt_y-sin(pi*$)/27">
                                          <p:val>
                                            <p:fltVal val="0"/>
                                          </p:val>
                                        </p:tav>
                                        <p:tav tm="100000">
                                          <p:val>
                                            <p:fltVal val="1"/>
                                          </p:val>
                                        </p:tav>
                                      </p:tavLst>
                                    </p:anim>
                                    <p:anim calcmode="lin" valueType="num">
                                      <p:cBhvr>
                                        <p:cTn id="49" dur="164">
                                          <p:stCondLst>
                                            <p:cond delay="1656"/>
                                          </p:stCondLst>
                                        </p:cTn>
                                        <p:tgtEl>
                                          <p:spTgt spid="22534"/>
                                        </p:tgtEl>
                                        <p:attrNameLst>
                                          <p:attrName>ppt_y</p:attrName>
                                        </p:attrNameLst>
                                      </p:cBhvr>
                                      <p:tavLst>
                                        <p:tav tm="0" fmla="#ppt_y-sin(pi*$)/81">
                                          <p:val>
                                            <p:fltVal val="0"/>
                                          </p:val>
                                        </p:tav>
                                        <p:tav tm="100000">
                                          <p:val>
                                            <p:fltVal val="1"/>
                                          </p:val>
                                        </p:tav>
                                      </p:tavLst>
                                    </p:anim>
                                    <p:animScale>
                                      <p:cBhvr>
                                        <p:cTn id="50" dur="26">
                                          <p:stCondLst>
                                            <p:cond delay="650"/>
                                          </p:stCondLst>
                                        </p:cTn>
                                        <p:tgtEl>
                                          <p:spTgt spid="22534"/>
                                        </p:tgtEl>
                                      </p:cBhvr>
                                      <p:to x="100000" y="60000"/>
                                    </p:animScale>
                                    <p:animScale>
                                      <p:cBhvr>
                                        <p:cTn id="51" dur="166" decel="50000">
                                          <p:stCondLst>
                                            <p:cond delay="676"/>
                                          </p:stCondLst>
                                        </p:cTn>
                                        <p:tgtEl>
                                          <p:spTgt spid="22534"/>
                                        </p:tgtEl>
                                      </p:cBhvr>
                                      <p:to x="100000" y="100000"/>
                                    </p:animScale>
                                    <p:animScale>
                                      <p:cBhvr>
                                        <p:cTn id="52" dur="26">
                                          <p:stCondLst>
                                            <p:cond delay="1312"/>
                                          </p:stCondLst>
                                        </p:cTn>
                                        <p:tgtEl>
                                          <p:spTgt spid="22534"/>
                                        </p:tgtEl>
                                      </p:cBhvr>
                                      <p:to x="100000" y="80000"/>
                                    </p:animScale>
                                    <p:animScale>
                                      <p:cBhvr>
                                        <p:cTn id="53" dur="166" decel="50000">
                                          <p:stCondLst>
                                            <p:cond delay="1338"/>
                                          </p:stCondLst>
                                        </p:cTn>
                                        <p:tgtEl>
                                          <p:spTgt spid="22534"/>
                                        </p:tgtEl>
                                      </p:cBhvr>
                                      <p:to x="100000" y="100000"/>
                                    </p:animScale>
                                    <p:animScale>
                                      <p:cBhvr>
                                        <p:cTn id="54" dur="26">
                                          <p:stCondLst>
                                            <p:cond delay="1642"/>
                                          </p:stCondLst>
                                        </p:cTn>
                                        <p:tgtEl>
                                          <p:spTgt spid="22534"/>
                                        </p:tgtEl>
                                      </p:cBhvr>
                                      <p:to x="100000" y="90000"/>
                                    </p:animScale>
                                    <p:animScale>
                                      <p:cBhvr>
                                        <p:cTn id="55" dur="166" decel="50000">
                                          <p:stCondLst>
                                            <p:cond delay="1668"/>
                                          </p:stCondLst>
                                        </p:cTn>
                                        <p:tgtEl>
                                          <p:spTgt spid="22534"/>
                                        </p:tgtEl>
                                      </p:cBhvr>
                                      <p:to x="100000" y="100000"/>
                                    </p:animScale>
                                    <p:animScale>
                                      <p:cBhvr>
                                        <p:cTn id="56" dur="26">
                                          <p:stCondLst>
                                            <p:cond delay="1808"/>
                                          </p:stCondLst>
                                        </p:cTn>
                                        <p:tgtEl>
                                          <p:spTgt spid="22534"/>
                                        </p:tgtEl>
                                      </p:cBhvr>
                                      <p:to x="100000" y="95000"/>
                                    </p:animScale>
                                    <p:animScale>
                                      <p:cBhvr>
                                        <p:cTn id="57" dur="166" decel="50000">
                                          <p:stCondLst>
                                            <p:cond delay="1834"/>
                                          </p:stCondLst>
                                        </p:cTn>
                                        <p:tgtEl>
                                          <p:spTgt spid="225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ldLvl="0"/>
      <p:bldP spid="22530" grpId="1" bldLvl="0"/>
      <p:bldP spid="22530" grpId="2" bldLvl="0"/>
      <p:bldP spid="22533" grpId="0" build="p"/>
      <p:bldP spid="22533" grpId="1" build="p"/>
      <p:bldP spid="22534" grpId="0" bldLvl="0"/>
      <p:bldP spid="22534" grpId="1" bldLvl="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a:xfrm>
            <a:off x="107504" y="188640"/>
            <a:ext cx="8350696" cy="1080120"/>
          </a:xfrm>
        </p:spPr>
        <p:txBody>
          <a:bodyPr anchor="ctr"/>
          <a:lstStyle/>
          <a:p>
            <a:pPr algn="l"/>
            <a:r>
              <a:rPr lang="zh-CN" altLang="en-US" dirty="0">
                <a:solidFill>
                  <a:srgbClr val="CC0000"/>
                </a:solidFill>
                <a:ea typeface="宋体" panose="02010600030101010101" pitchFamily="2" charset="-122"/>
              </a:rPr>
              <a:t>We should...</a:t>
            </a:r>
          </a:p>
        </p:txBody>
      </p:sp>
      <p:sp>
        <p:nvSpPr>
          <p:cNvPr id="23555" name="文本占位符 23554"/>
          <p:cNvSpPr>
            <a:spLocks noGrp="1"/>
          </p:cNvSpPr>
          <p:nvPr>
            <p:ph type="body" sz="half" idx="1"/>
          </p:nvPr>
        </p:nvSpPr>
        <p:spPr>
          <a:xfrm>
            <a:off x="0" y="1124744"/>
            <a:ext cx="5004048" cy="5544616"/>
          </a:xfrm>
        </p:spPr>
        <p:txBody>
          <a:bodyPr/>
          <a:lstStyle/>
          <a:p>
            <a:pPr marL="0" indent="0">
              <a:lnSpc>
                <a:spcPct val="90000"/>
              </a:lnSpc>
              <a:buNone/>
            </a:pPr>
            <a:r>
              <a:rPr lang="en-US" altLang="zh-CN" sz="3600" dirty="0"/>
              <a:t>In order to communicate each other well, the people from these two countries should strengthen communication to </a:t>
            </a:r>
            <a:r>
              <a:rPr lang="en-US" altLang="zh-CN" sz="3600" dirty="0">
                <a:solidFill>
                  <a:schemeClr val="accent2"/>
                </a:solidFill>
              </a:rPr>
              <a:t>acknowledge each other well </a:t>
            </a:r>
            <a:r>
              <a:rPr lang="en-US" altLang="zh-CN" sz="3600" dirty="0"/>
              <a:t>and </a:t>
            </a:r>
            <a:r>
              <a:rPr lang="en-US" altLang="zh-CN" sz="3600" dirty="0">
                <a:solidFill>
                  <a:schemeClr val="accent2"/>
                </a:solidFill>
              </a:rPr>
              <a:t>avoid the misunderstandings</a:t>
            </a:r>
            <a:r>
              <a:rPr lang="en-US" altLang="zh-CN" sz="3600" dirty="0">
                <a:solidFill>
                  <a:srgbClr val="CC0000"/>
                </a:solidFill>
              </a:rPr>
              <a:t> </a:t>
            </a:r>
            <a:r>
              <a:rPr lang="en-US" altLang="zh-CN" sz="3600" dirty="0"/>
              <a:t>in between due to the cultural disparities.</a:t>
            </a:r>
          </a:p>
        </p:txBody>
      </p:sp>
      <p:pic>
        <p:nvPicPr>
          <p:cNvPr id="23556" name="内容占位符 23555" descr="图片1"/>
          <p:cNvPicPr>
            <a:picLocks noGrp="1" noChangeAspect="1"/>
          </p:cNvPicPr>
          <p:nvPr>
            <p:ph sz="half" idx="2"/>
          </p:nvPr>
        </p:nvPicPr>
        <p:blipFill>
          <a:blip r:embed="rId2"/>
          <a:stretch>
            <a:fillRect/>
          </a:stretch>
        </p:blipFill>
        <p:spPr>
          <a:xfrm>
            <a:off x="4800600" y="2209800"/>
            <a:ext cx="3814763" cy="26701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1" nodeType="with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down)">
                                      <p:cBhvr>
                                        <p:cTn id="7" dur="580">
                                          <p:stCondLst>
                                            <p:cond delay="0"/>
                                          </p:stCondLst>
                                        </p:cTn>
                                        <p:tgtEl>
                                          <p:spTgt spid="23554"/>
                                        </p:tgtEl>
                                      </p:cBhvr>
                                    </p:animEffect>
                                    <p:anim calcmode="lin" valueType="num">
                                      <p:cBhvr>
                                        <p:cTn id="8" dur="1822">
                                          <p:stCondLst>
                                            <p:cond delay="0"/>
                                          </p:stCondLst>
                                        </p:cTn>
                                        <p:tgtEl>
                                          <p:spTgt spid="23554"/>
                                        </p:tgtEl>
                                        <p:attrNameLst>
                                          <p:attrName>ppt_x</p:attrName>
                                        </p:attrNameLst>
                                      </p:cBhvr>
                                      <p:tavLst>
                                        <p:tav tm="0">
                                          <p:val>
                                            <p:strVal val="#ppt_x-0.25"/>
                                          </p:val>
                                        </p:tav>
                                        <p:tav tm="100000">
                                          <p:val>
                                            <p:strVal val="#ppt_x"/>
                                          </p:val>
                                        </p:tav>
                                      </p:tavLst>
                                    </p:anim>
                                    <p:anim calcmode="lin" valueType="num">
                                      <p:cBhvr>
                                        <p:cTn id="9" dur="664">
                                          <p:stCondLst>
                                            <p:cond delay="0"/>
                                          </p:stCondLst>
                                        </p:cTn>
                                        <p:tgtEl>
                                          <p:spTgt spid="23554"/>
                                        </p:tgtEl>
                                        <p:attrNameLst>
                                          <p:attrName>ppt_y</p:attrName>
                                        </p:attrNameLst>
                                      </p:cBhvr>
                                      <p:tavLst>
                                        <p:tav tm="0" fmla="#ppt_y-sin(pi*$)/3">
                                          <p:val>
                                            <p:fltVal val="0.5"/>
                                          </p:val>
                                        </p:tav>
                                        <p:tav tm="100000">
                                          <p:val>
                                            <p:fltVal val="1"/>
                                          </p:val>
                                        </p:tav>
                                      </p:tavLst>
                                    </p:anim>
                                    <p:anim calcmode="lin" valueType="num">
                                      <p:cBhvr>
                                        <p:cTn id="10" dur="664">
                                          <p:stCondLst>
                                            <p:cond delay="664"/>
                                          </p:stCondLst>
                                        </p:cTn>
                                        <p:tgtEl>
                                          <p:spTgt spid="23554"/>
                                        </p:tgtEl>
                                        <p:attrNameLst>
                                          <p:attrName>ppt_y</p:attrName>
                                        </p:attrNameLst>
                                      </p:cBhvr>
                                      <p:tavLst>
                                        <p:tav tm="0" fmla="#ppt_y-sin(pi*$)/9">
                                          <p:val>
                                            <p:fltVal val="0"/>
                                          </p:val>
                                        </p:tav>
                                        <p:tav tm="100000">
                                          <p:val>
                                            <p:fltVal val="1"/>
                                          </p:val>
                                        </p:tav>
                                      </p:tavLst>
                                    </p:anim>
                                    <p:anim calcmode="lin" valueType="num">
                                      <p:cBhvr>
                                        <p:cTn id="11" dur="332">
                                          <p:stCondLst>
                                            <p:cond delay="1324"/>
                                          </p:stCondLst>
                                        </p:cTn>
                                        <p:tgtEl>
                                          <p:spTgt spid="23554"/>
                                        </p:tgtEl>
                                        <p:attrNameLst>
                                          <p:attrName>ppt_y</p:attrName>
                                        </p:attrNameLst>
                                      </p:cBhvr>
                                      <p:tavLst>
                                        <p:tav tm="0" fmla="#ppt_y-sin(pi*$)/27">
                                          <p:val>
                                            <p:fltVal val="0"/>
                                          </p:val>
                                        </p:tav>
                                        <p:tav tm="100000">
                                          <p:val>
                                            <p:fltVal val="1"/>
                                          </p:val>
                                        </p:tav>
                                      </p:tavLst>
                                    </p:anim>
                                    <p:anim calcmode="lin" valueType="num">
                                      <p:cBhvr>
                                        <p:cTn id="12" dur="164">
                                          <p:stCondLst>
                                            <p:cond delay="1656"/>
                                          </p:stCondLst>
                                        </p:cTn>
                                        <p:tgtEl>
                                          <p:spTgt spid="23554"/>
                                        </p:tgtEl>
                                        <p:attrNameLst>
                                          <p:attrName>ppt_y</p:attrName>
                                        </p:attrNameLst>
                                      </p:cBhvr>
                                      <p:tavLst>
                                        <p:tav tm="0" fmla="#ppt_y-sin(pi*$)/81">
                                          <p:val>
                                            <p:fltVal val="0"/>
                                          </p:val>
                                        </p:tav>
                                        <p:tav tm="100000">
                                          <p:val>
                                            <p:fltVal val="1"/>
                                          </p:val>
                                        </p:tav>
                                      </p:tavLst>
                                    </p:anim>
                                    <p:animScale>
                                      <p:cBhvr>
                                        <p:cTn id="13" dur="26">
                                          <p:stCondLst>
                                            <p:cond delay="650"/>
                                          </p:stCondLst>
                                        </p:cTn>
                                        <p:tgtEl>
                                          <p:spTgt spid="23554"/>
                                        </p:tgtEl>
                                      </p:cBhvr>
                                      <p:to x="100000" y="60000"/>
                                    </p:animScale>
                                    <p:animScale>
                                      <p:cBhvr>
                                        <p:cTn id="14" dur="166" decel="50000">
                                          <p:stCondLst>
                                            <p:cond delay="676"/>
                                          </p:stCondLst>
                                        </p:cTn>
                                        <p:tgtEl>
                                          <p:spTgt spid="23554"/>
                                        </p:tgtEl>
                                      </p:cBhvr>
                                      <p:to x="100000" y="100000"/>
                                    </p:animScale>
                                    <p:animScale>
                                      <p:cBhvr>
                                        <p:cTn id="15" dur="26">
                                          <p:stCondLst>
                                            <p:cond delay="1312"/>
                                          </p:stCondLst>
                                        </p:cTn>
                                        <p:tgtEl>
                                          <p:spTgt spid="23554"/>
                                        </p:tgtEl>
                                      </p:cBhvr>
                                      <p:to x="100000" y="80000"/>
                                    </p:animScale>
                                    <p:animScale>
                                      <p:cBhvr>
                                        <p:cTn id="16" dur="166" decel="50000">
                                          <p:stCondLst>
                                            <p:cond delay="1338"/>
                                          </p:stCondLst>
                                        </p:cTn>
                                        <p:tgtEl>
                                          <p:spTgt spid="23554"/>
                                        </p:tgtEl>
                                      </p:cBhvr>
                                      <p:to x="100000" y="100000"/>
                                    </p:animScale>
                                    <p:animScale>
                                      <p:cBhvr>
                                        <p:cTn id="17" dur="26">
                                          <p:stCondLst>
                                            <p:cond delay="1642"/>
                                          </p:stCondLst>
                                        </p:cTn>
                                        <p:tgtEl>
                                          <p:spTgt spid="23554"/>
                                        </p:tgtEl>
                                      </p:cBhvr>
                                      <p:to x="100000" y="90000"/>
                                    </p:animScale>
                                    <p:animScale>
                                      <p:cBhvr>
                                        <p:cTn id="18" dur="166" decel="50000">
                                          <p:stCondLst>
                                            <p:cond delay="1668"/>
                                          </p:stCondLst>
                                        </p:cTn>
                                        <p:tgtEl>
                                          <p:spTgt spid="23554"/>
                                        </p:tgtEl>
                                      </p:cBhvr>
                                      <p:to x="100000" y="100000"/>
                                    </p:animScale>
                                    <p:animScale>
                                      <p:cBhvr>
                                        <p:cTn id="19" dur="26">
                                          <p:stCondLst>
                                            <p:cond delay="1808"/>
                                          </p:stCondLst>
                                        </p:cTn>
                                        <p:tgtEl>
                                          <p:spTgt spid="23554"/>
                                        </p:tgtEl>
                                      </p:cBhvr>
                                      <p:to x="100000" y="95000"/>
                                    </p:animScale>
                                    <p:animScale>
                                      <p:cBhvr>
                                        <p:cTn id="20" dur="166" decel="50000">
                                          <p:stCondLst>
                                            <p:cond delay="1834"/>
                                          </p:stCondLst>
                                        </p:cTn>
                                        <p:tgtEl>
                                          <p:spTgt spid="235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2" nodeType="clickEffect">
                                  <p:stCondLst>
                                    <p:cond delay="0"/>
                                  </p:stCondLst>
                                  <p:childTnLst>
                                    <p:set>
                                      <p:cBhvr>
                                        <p:cTn id="24" dur="1" fill="hold">
                                          <p:stCondLst>
                                            <p:cond delay="0"/>
                                          </p:stCondLst>
                                        </p:cTn>
                                        <p:tgtEl>
                                          <p:spTgt spid="23555">
                                            <p:txEl>
                                              <p:pRg st="0" end="0"/>
                                            </p:txEl>
                                          </p:spTgt>
                                        </p:tgtEl>
                                        <p:attrNameLst>
                                          <p:attrName>style.visibility</p:attrName>
                                        </p:attrNameLst>
                                      </p:cBhvr>
                                      <p:to>
                                        <p:strVal val="visible"/>
                                      </p:to>
                                    </p:set>
                                    <p:animEffect transition="in" filter="fade">
                                      <p:cBhvr>
                                        <p:cTn id="25" dur="1000"/>
                                        <p:tgtEl>
                                          <p:spTgt spid="23555">
                                            <p:txEl>
                                              <p:pRg st="0" end="0"/>
                                            </p:txEl>
                                          </p:spTgt>
                                        </p:tgtEl>
                                      </p:cBhvr>
                                    </p:animEffect>
                                    <p:anim calcmode="lin" valueType="num">
                                      <p:cBhvr>
                                        <p:cTn id="26" dur="10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2355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ldLvl="0"/>
      <p:bldP spid="23554" grpId="1" bldLvl="0"/>
      <p:bldP spid="23555" grpId="0" build="p"/>
      <p:bldP spid="23555" grpId="1" build="p"/>
      <p:bldP spid="23555" grpId="2"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685800" y="304800"/>
            <a:ext cx="7772400" cy="381000"/>
          </a:xfrm>
        </p:spPr>
        <p:txBody>
          <a:bodyPr vert="horz" wrap="square" lIns="91440" tIns="45720" rIns="91440" bIns="45720" anchor="ctr"/>
          <a:lstStyle/>
          <a:p>
            <a:pPr eaLnBrk="1" hangingPunct="1"/>
            <a:r>
              <a:rPr lang="en-US" altLang="zh-CN" b="1" dirty="0">
                <a:solidFill>
                  <a:schemeClr val="accent2"/>
                </a:solidFill>
                <a:latin typeface="Arial" panose="020B0604020202020204" pitchFamily="34" charset="0"/>
                <a:cs typeface="Arial" panose="020B0604020202020204" pitchFamily="34" charset="0"/>
              </a:rPr>
              <a:t>What is culture Shock?</a:t>
            </a:r>
            <a:r>
              <a:rPr lang="en-US" altLang="zh-CN" b="1" dirty="0">
                <a:latin typeface="Arial" panose="020B0604020202020204" pitchFamily="34" charset="0"/>
                <a:cs typeface="Arial" panose="020B0604020202020204" pitchFamily="34" charset="0"/>
              </a:rPr>
              <a:t> </a:t>
            </a:r>
            <a:endParaRPr lang="en-US" altLang="zh-CN" b="1" dirty="0">
              <a:latin typeface="Arial" panose="020B0604020202020204" pitchFamily="34" charset="0"/>
              <a:ea typeface="Arial" panose="020B0604020202020204" pitchFamily="34" charset="0"/>
            </a:endParaRPr>
          </a:p>
        </p:txBody>
      </p:sp>
      <p:sp>
        <p:nvSpPr>
          <p:cNvPr id="4099" name="Rectangle 3"/>
          <p:cNvSpPr>
            <a:spLocks noGrp="1"/>
          </p:cNvSpPr>
          <p:nvPr>
            <p:ph idx="1"/>
          </p:nvPr>
        </p:nvSpPr>
        <p:spPr>
          <a:xfrm>
            <a:off x="685800" y="1066800"/>
            <a:ext cx="7772400" cy="4114800"/>
          </a:xfrm>
        </p:spPr>
        <p:txBody>
          <a:bodyPr vert="horz" wrap="square" lIns="91440" tIns="45720" rIns="91440" bIns="45720" anchor="t"/>
          <a:lstStyle/>
          <a:p>
            <a:pPr marL="0" indent="0" eaLnBrk="1" hangingPunct="1">
              <a:lnSpc>
                <a:spcPct val="90000"/>
              </a:lnSpc>
              <a:buNone/>
            </a:pPr>
            <a:r>
              <a:rPr lang="en-US" altLang="zh-CN" sz="2400" i="1" dirty="0">
                <a:latin typeface="Arial" panose="020B0604020202020204" pitchFamily="34" charset="0"/>
                <a:cs typeface="Arial" panose="020B0604020202020204" pitchFamily="34" charset="0"/>
              </a:rPr>
              <a:t>“Cultural shock is caused by the </a:t>
            </a:r>
            <a:r>
              <a:rPr lang="en-US" altLang="zh-CN" sz="2400" b="1" i="1" u="sng" dirty="0">
                <a:latin typeface="Arial" panose="020B0604020202020204" pitchFamily="34" charset="0"/>
                <a:cs typeface="Arial" panose="020B0604020202020204" pitchFamily="34" charset="0"/>
              </a:rPr>
              <a:t>anxiety</a:t>
            </a:r>
            <a:r>
              <a:rPr lang="en-US" altLang="zh-CN" sz="2400" i="1" dirty="0">
                <a:latin typeface="Arial" panose="020B0604020202020204" pitchFamily="34" charset="0"/>
                <a:cs typeface="Arial" panose="020B0604020202020204" pitchFamily="34" charset="0"/>
              </a:rPr>
              <a:t> resulting from losing all our familiar signs and symbols when we move to a new environment”</a:t>
            </a:r>
            <a:r>
              <a:rPr lang="en-US" altLang="zh-CN" sz="2400" dirty="0">
                <a:latin typeface="Arial" panose="020B0604020202020204" pitchFamily="34" charset="0"/>
                <a:cs typeface="Arial" panose="020B0604020202020204" pitchFamily="34" charset="0"/>
              </a:rPr>
              <a:t> (Oberg, 1958).</a:t>
            </a:r>
            <a:r>
              <a:rPr lang="en-US" altLang="zh-CN" sz="2400" dirty="0"/>
              <a:t> </a:t>
            </a:r>
          </a:p>
          <a:p>
            <a:pPr marL="0" indent="0" eaLnBrk="1" hangingPunct="1">
              <a:lnSpc>
                <a:spcPct val="90000"/>
              </a:lnSpc>
              <a:buNone/>
            </a:pPr>
            <a:endParaRPr lang="en-US" altLang="zh-CN" sz="2400" dirty="0"/>
          </a:p>
          <a:p>
            <a:pPr marL="0" indent="0" eaLnBrk="1" hangingPunct="1">
              <a:lnSpc>
                <a:spcPct val="90000"/>
              </a:lnSpc>
              <a:buNone/>
            </a:pPr>
            <a:r>
              <a:rPr lang="en-US" altLang="zh-CN" sz="2800" b="1" dirty="0">
                <a:solidFill>
                  <a:schemeClr val="accent2"/>
                </a:solidFill>
                <a:latin typeface="Arial" panose="020B0604020202020204" pitchFamily="34" charset="0"/>
                <a:cs typeface="Arial" panose="020B0604020202020204" pitchFamily="34" charset="0"/>
                <a:sym typeface="Symbol" panose="05050102010706020507" pitchFamily="18" charset="2"/>
              </a:rPr>
              <a:t> </a:t>
            </a:r>
            <a:r>
              <a:rPr lang="en-US" altLang="zh-CN" sz="2800" b="1" dirty="0">
                <a:solidFill>
                  <a:schemeClr val="accent2"/>
                </a:solidFill>
                <a:latin typeface="Arial" panose="020B0604020202020204" pitchFamily="34" charset="0"/>
                <a:cs typeface="Arial" panose="020B0604020202020204" pitchFamily="34" charset="0"/>
              </a:rPr>
              <a:t>Lack of direction</a:t>
            </a:r>
            <a:r>
              <a:rPr lang="en-US" altLang="zh-CN" sz="2800" dirty="0"/>
              <a:t> </a:t>
            </a:r>
          </a:p>
          <a:p>
            <a:pPr marL="0" indent="0" eaLnBrk="1" hangingPunct="1">
              <a:lnSpc>
                <a:spcPct val="90000"/>
              </a:lnSpc>
              <a:buNone/>
            </a:pPr>
            <a:endParaRPr lang="en-US" altLang="zh-CN" sz="1000" b="1" dirty="0">
              <a:latin typeface="Arial" panose="020B0604020202020204" pitchFamily="34" charset="0"/>
              <a:cs typeface="Arial" panose="020B0604020202020204" pitchFamily="34" charset="0"/>
            </a:endParaRPr>
          </a:p>
          <a:p>
            <a:pPr marL="0" indent="0" eaLnBrk="1" hangingPunct="1">
              <a:lnSpc>
                <a:spcPct val="90000"/>
              </a:lnSpc>
              <a:buNone/>
            </a:pPr>
            <a:r>
              <a:rPr lang="en-US" altLang="zh-CN" sz="2800" b="1" dirty="0">
                <a:latin typeface="Arial" panose="020B0604020202020204" pitchFamily="34" charset="0"/>
                <a:cs typeface="Arial" panose="020B0604020202020204" pitchFamily="34" charset="0"/>
              </a:rPr>
              <a:t>Not knowing:</a:t>
            </a:r>
          </a:p>
          <a:p>
            <a:pPr marL="863600" lvl="1" eaLnBrk="1" hangingPunct="1">
              <a:lnSpc>
                <a:spcPct val="90000"/>
              </a:lnSpc>
              <a:buFont typeface="Wingdings" panose="05000000000000000000" pitchFamily="2" charset="2"/>
              <a:buChar char="§"/>
            </a:pPr>
            <a:r>
              <a:rPr lang="en-US" altLang="zh-CN" b="1" dirty="0">
                <a:solidFill>
                  <a:srgbClr val="FF0000"/>
                </a:solidFill>
                <a:latin typeface="Arial" panose="020B0604020202020204" pitchFamily="34" charset="0"/>
                <a:cs typeface="Times New Roman" panose="02020603050405020304" pitchFamily="18" charset="0"/>
              </a:rPr>
              <a:t> What to do?</a:t>
            </a:r>
            <a:r>
              <a:rPr lang="en-US" altLang="zh-CN" dirty="0">
                <a:solidFill>
                  <a:srgbClr val="FF0000"/>
                </a:solidFill>
                <a:latin typeface="Arial" panose="020B0604020202020204" pitchFamily="34" charset="0"/>
                <a:cs typeface="Arial" panose="020B0604020202020204" pitchFamily="34" charset="0"/>
              </a:rPr>
              <a:t>  </a:t>
            </a:r>
          </a:p>
          <a:p>
            <a:pPr marL="863600" lvl="1" eaLnBrk="1" hangingPunct="1">
              <a:lnSpc>
                <a:spcPct val="90000"/>
              </a:lnSpc>
              <a:buFont typeface="Wingdings" panose="05000000000000000000" pitchFamily="2" charset="2"/>
              <a:buChar char="§"/>
            </a:pPr>
            <a:r>
              <a:rPr lang="en-US" altLang="zh-CN" b="1" dirty="0">
                <a:solidFill>
                  <a:srgbClr val="FF0000"/>
                </a:solidFill>
                <a:latin typeface="Arial" panose="020B0604020202020204" pitchFamily="34" charset="0"/>
                <a:cs typeface="Times New Roman" panose="02020603050405020304" pitchFamily="18" charset="0"/>
              </a:rPr>
              <a:t> How to do things?</a:t>
            </a:r>
            <a:r>
              <a:rPr lang="en-US" altLang="zh-CN" dirty="0">
                <a:latin typeface="Arial" panose="020B0604020202020204" pitchFamily="34" charset="0"/>
                <a:cs typeface="Arial" panose="020B0604020202020204" pitchFamily="34" charset="0"/>
              </a:rPr>
              <a:t> </a:t>
            </a:r>
          </a:p>
          <a:p>
            <a:pPr marL="863600" lvl="1" eaLnBrk="1" hangingPunct="1">
              <a:lnSpc>
                <a:spcPct val="90000"/>
              </a:lnSpc>
              <a:buFont typeface="Wingdings" panose="05000000000000000000" pitchFamily="2" charset="2"/>
              <a:buChar char="§"/>
            </a:pPr>
            <a:r>
              <a:rPr lang="en-US" altLang="zh-CN" b="1" dirty="0">
                <a:solidFill>
                  <a:srgbClr val="FF0000"/>
                </a:solidFill>
                <a:latin typeface="Arial" panose="020B0604020202020204" pitchFamily="34" charset="0"/>
                <a:cs typeface="Times New Roman" panose="02020603050405020304" pitchFamily="18" charset="0"/>
              </a:rPr>
              <a:t> When to do things?</a:t>
            </a:r>
            <a:r>
              <a:rPr lang="en-US" altLang="zh-CN" dirty="0">
                <a:solidFill>
                  <a:srgbClr val="FF0000"/>
                </a:solidFill>
                <a:latin typeface="Arial" panose="020B0604020202020204" pitchFamily="34" charset="0"/>
                <a:cs typeface="Arial" panose="020B0604020202020204" pitchFamily="34" charset="0"/>
              </a:rPr>
              <a:t> </a:t>
            </a:r>
          </a:p>
          <a:p>
            <a:pPr marL="0" indent="0" eaLnBrk="1" hangingPunct="1">
              <a:lnSpc>
                <a:spcPct val="90000"/>
              </a:lnSpc>
            </a:pPr>
            <a:endParaRPr lang="en-AU" altLang="zh-CN" sz="2800" dirty="0">
              <a:solidFill>
                <a:srgbClr val="FF0000"/>
              </a:solidFill>
              <a:latin typeface="Arial" panose="020B0604020202020204" pitchFamily="34" charset="0"/>
              <a:cs typeface="Times New Roman" panose="02020603050405020304" pitchFamily="18" charset="0"/>
            </a:endParaRPr>
          </a:p>
          <a:p>
            <a:pPr marL="0" indent="0" eaLnBrk="1" hangingPunct="1">
              <a:lnSpc>
                <a:spcPct val="90000"/>
              </a:lnSpc>
            </a:pPr>
            <a:endParaRPr lang="en-US" altLang="zh-CN" sz="2000" dirty="0">
              <a:latin typeface="Arial" panose="020B0604020202020204" pitchFamily="34" charset="0"/>
              <a:ea typeface="Arial" panose="020B0604020202020204" pitchFamily="34" charset="0"/>
            </a:endParaRPr>
          </a:p>
        </p:txBody>
      </p:sp>
      <p:pic>
        <p:nvPicPr>
          <p:cNvPr id="6148" name="Picture 5" descr="finn"/>
          <p:cNvPicPr>
            <a:picLocks noChangeAspect="1"/>
          </p:cNvPicPr>
          <p:nvPr/>
        </p:nvPicPr>
        <p:blipFill>
          <a:blip r:embed="rId2"/>
          <a:stretch>
            <a:fillRect/>
          </a:stretch>
        </p:blipFill>
        <p:spPr>
          <a:xfrm>
            <a:off x="5221288" y="2057400"/>
            <a:ext cx="3636962" cy="4495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 calcmode="lin" valueType="num">
                                      <p:cBhvr additive="base">
                                        <p:cTn id="13"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 calcmode="lin" valueType="num">
                                      <p:cBhvr additive="base">
                                        <p:cTn id="19"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99">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anim calcmode="lin" valueType="num">
                                      <p:cBhvr additive="base">
                                        <p:cTn id="23" dur="500" fill="hold"/>
                                        <p:tgtEl>
                                          <p:spTgt spid="4099">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099">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anim calcmode="lin" valueType="num">
                                      <p:cBhvr additive="base">
                                        <p:cTn id="27"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anim calcmode="lin" valueType="num">
                                      <p:cBhvr additive="base">
                                        <p:cTn id="31" dur="500" fill="hold"/>
                                        <p:tgtEl>
                                          <p:spTgt spid="4099">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09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r>
              <a:rPr lang="zh-CN" altLang="en-US" sz="3600"/>
              <a:t>深度阅读</a:t>
            </a:r>
            <a:r>
              <a:rPr lang="en-US" altLang="zh-CN" sz="3600"/>
              <a:t>P58-60</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304165" y="222885"/>
            <a:ext cx="8634095" cy="592963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cstate="print"/>
          <a:stretch>
            <a:fillRect/>
          </a:stretch>
        </p:blipFill>
        <p:spPr>
          <a:xfrm>
            <a:off x="-68580" y="-15240"/>
            <a:ext cx="9197975" cy="685800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5400" y="-2540"/>
            <a:ext cx="9102090" cy="6549390"/>
          </a:xfrm>
        </p:spPr>
        <p:txBody>
          <a:bodyPr>
            <a:normAutofit/>
          </a:bodyPr>
          <a:lstStyle/>
          <a:p>
            <a:pPr marL="0" indent="0">
              <a:buNone/>
            </a:pPr>
            <a:r>
              <a:rPr lang="zh-CN" altLang="en-US"/>
              <a:t> </a:t>
            </a:r>
          </a:p>
          <a:p>
            <a:pPr marL="0" indent="0">
              <a:buNone/>
            </a:pPr>
            <a:endParaRPr lang="zh-CN" altLang="en-US"/>
          </a:p>
          <a:p>
            <a:pPr marL="0" indent="0">
              <a:buNone/>
            </a:pPr>
            <a:r>
              <a:rPr lang="zh-CN" altLang="en-US" sz="4400">
                <a:solidFill>
                  <a:srgbClr val="FF0000"/>
                </a:solidFill>
              </a:rPr>
              <a:t>Phases of Culture Shock</a:t>
            </a:r>
          </a:p>
          <a:p>
            <a:pPr marL="0" indent="0">
              <a:buNone/>
            </a:pPr>
            <a:r>
              <a:rPr lang="zh-CN" altLang="en-US" sz="3200"/>
              <a:t>① </a:t>
            </a:r>
            <a:r>
              <a:rPr lang="zh-CN" altLang="en-US" sz="3200" u="sng"/>
              <a:t>Honeymoon phase</a:t>
            </a:r>
          </a:p>
          <a:p>
            <a:pPr marL="0" indent="0">
              <a:buNone/>
            </a:pPr>
            <a:r>
              <a:rPr lang="zh-CN" altLang="en-US" sz="3200"/>
              <a:t>The culture is new and exciting; their dreams and expectations about the future seem to be coming true.</a:t>
            </a:r>
          </a:p>
          <a:p>
            <a:pPr marL="0" indent="0">
              <a:buNone/>
            </a:pPr>
            <a:r>
              <a:rPr lang="zh-CN" altLang="en-US" sz="3200"/>
              <a:t>② </a:t>
            </a:r>
            <a:r>
              <a:rPr lang="zh-CN" altLang="en-US" sz="3200" u="sng"/>
              <a:t>Rejection Phase</a:t>
            </a:r>
          </a:p>
          <a:p>
            <a:pPr marL="0" indent="0">
              <a:buNone/>
            </a:pPr>
            <a:r>
              <a:rPr lang="zh-CN" altLang="en-US" sz="3200"/>
              <a:t>The realities of life (housing, employment, and family) can become overwhelming. Many things do not go according to plan, and </a:t>
            </a:r>
            <a:r>
              <a:rPr lang="en-US" altLang="zh-CN" sz="3200"/>
              <a:t>they </a:t>
            </a:r>
            <a:r>
              <a:rPr lang="zh-CN" altLang="en-US" sz="3200"/>
              <a:t>may feel misunderstood.</a:t>
            </a:r>
          </a:p>
          <a:p>
            <a:pPr marL="0" indent="0">
              <a:buNone/>
            </a:pPr>
            <a:endParaRPr lang="zh-CN" altLang="en-US" sz="32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8575" y="434340"/>
            <a:ext cx="9080500" cy="6294120"/>
          </a:xfrm>
        </p:spPr>
        <p:txBody>
          <a:bodyPr/>
          <a:lstStyle/>
          <a:p>
            <a:pPr marL="0" indent="0">
              <a:buNone/>
            </a:pPr>
            <a:r>
              <a:rPr lang="zh-CN" altLang="en-US" sz="2800">
                <a:sym typeface="+mn-ea"/>
              </a:rPr>
              <a:t>③</a:t>
            </a:r>
            <a:r>
              <a:rPr lang="zh-CN" altLang="en-US" sz="2800" u="sng">
                <a:sym typeface="+mn-ea"/>
              </a:rPr>
              <a:t> Regression Phase</a:t>
            </a:r>
            <a:endParaRPr lang="zh-CN" altLang="en-US" sz="2800" u="sng"/>
          </a:p>
          <a:p>
            <a:pPr marL="0" indent="0">
              <a:buNone/>
            </a:pPr>
            <a:r>
              <a:rPr lang="zh-CN" altLang="en-US" sz="2800">
                <a:sym typeface="+mn-ea"/>
              </a:rPr>
              <a:t>In order to deal with the stressful changes, </a:t>
            </a:r>
            <a:r>
              <a:rPr lang="en-US" altLang="zh-CN" sz="2800">
                <a:sym typeface="+mn-ea"/>
              </a:rPr>
              <a:t>he/she</a:t>
            </a:r>
            <a:r>
              <a:rPr lang="zh-CN" altLang="en-US" sz="2800">
                <a:sym typeface="+mn-ea"/>
              </a:rPr>
              <a:t> may only try to surround himself with people of their own culture.</a:t>
            </a:r>
            <a:endParaRPr lang="zh-CN" altLang="en-US" sz="2800"/>
          </a:p>
          <a:p>
            <a:pPr marL="0" indent="0">
              <a:buNone/>
            </a:pPr>
            <a:r>
              <a:rPr lang="zh-CN" altLang="en-US" sz="2800">
                <a:sym typeface="+mn-ea"/>
              </a:rPr>
              <a:t>④ </a:t>
            </a:r>
            <a:r>
              <a:rPr lang="zh-CN" altLang="en-US" sz="2800" u="sng">
                <a:sym typeface="+mn-ea"/>
              </a:rPr>
              <a:t>Recovery Phase</a:t>
            </a:r>
            <a:endParaRPr lang="zh-CN" altLang="en-US" sz="2800" u="sng"/>
          </a:p>
          <a:p>
            <a:pPr marL="0" indent="0">
              <a:buNone/>
            </a:pPr>
            <a:r>
              <a:rPr lang="zh-CN" altLang="en-US" sz="2800">
                <a:sym typeface="+mn-ea"/>
              </a:rPr>
              <a:t>If a person can work through the regression phase, they may be able to accept and feel accepted by </a:t>
            </a:r>
            <a:r>
              <a:rPr lang="en-US" altLang="zh-CN" sz="2800">
                <a:sym typeface="+mn-ea"/>
              </a:rPr>
              <a:t>the new</a:t>
            </a:r>
            <a:r>
              <a:rPr lang="zh-CN" altLang="en-US" sz="2800">
                <a:sym typeface="+mn-ea"/>
              </a:rPr>
              <a:t> culture.</a:t>
            </a:r>
            <a:endParaRPr lang="zh-CN" altLang="en-US" sz="2800"/>
          </a:p>
          <a:p>
            <a:pPr marL="0" indent="0">
              <a:buNone/>
            </a:pPr>
            <a:r>
              <a:rPr lang="zh-CN" altLang="en-US" sz="2800">
                <a:sym typeface="+mn-ea"/>
              </a:rPr>
              <a:t>⑤ </a:t>
            </a:r>
            <a:r>
              <a:rPr lang="zh-CN" altLang="en-US" sz="2800" u="sng">
                <a:sym typeface="+mn-ea"/>
              </a:rPr>
              <a:t>Reverse Culture Shock</a:t>
            </a:r>
            <a:endParaRPr lang="zh-CN" altLang="en-US" sz="2800" u="sng"/>
          </a:p>
          <a:p>
            <a:pPr marL="0" indent="0">
              <a:buNone/>
            </a:pPr>
            <a:r>
              <a:rPr lang="zh-CN" altLang="en-US" sz="2800">
                <a:sym typeface="+mn-ea"/>
              </a:rPr>
              <a:t>A person may become so accustomed to their new culture that they would exhibit culture shock if they returned to the home country.</a:t>
            </a:r>
            <a:endParaRPr lang="zh-CN" altLang="en-US" sz="2800"/>
          </a:p>
          <a:p>
            <a:pPr marL="0" indent="0">
              <a:buNone/>
            </a:pPr>
            <a:endParaRPr lang="zh-CN" altLang="en-US" sz="280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50"/>
  <p:tag name="KSO_WM_TEMPLATE_THUMBS_INDEX" val="1、10、12、14、18、21、26、29、33"/>
  <p:tag name="KSO_WM_TAG_VERSION" val="1.0"/>
  <p:tag name="KSO_WM_SLIDE_ID" val="custom150_1"/>
  <p:tag name="KSO_WM_SLIDE_INDEX" val="1"/>
  <p:tag name="KSO_WM_SLIDE_ITEM_CNT" val="2"/>
  <p:tag name="KSO_WM_SLIDE_LAYOUT" val="a_b"/>
  <p:tag name="KSO_WM_SLIDE_LAYOUT_CNT" val="1_1"/>
  <p:tag name="KSO_WM_SLIDE_TYPE" val="title"/>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50"/>
  <p:tag name="KSO_WM_UNIT_TYPE" val="a"/>
  <p:tag name="KSO_WM_UNIT_INDEX" val="1"/>
  <p:tag name="KSO_WM_UNIT_ID" val="custom150_1*a*1"/>
  <p:tag name="KSO_WM_UNIT_CLEAR" val="1"/>
  <p:tag name="KSO_WM_UNIT_LAYERLEVEL" val="1"/>
  <p:tag name="KSO_WM_UNIT_VALUE" val="42"/>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50"/>
</p:tagLst>
</file>

<file path=ppt/theme/theme1.xml><?xml version="1.0" encoding="utf-8"?>
<a:theme xmlns:a="http://schemas.openxmlformats.org/drawingml/2006/main" name="1_自定义设计方案">
  <a:themeElements>
    <a:clrScheme name="150">
      <a:dk1>
        <a:srgbClr val="4B4B4B"/>
      </a:dk1>
      <a:lt1>
        <a:sysClr val="window" lastClr="FFFFFF"/>
      </a:lt1>
      <a:dk2>
        <a:srgbClr val="4B4B4B"/>
      </a:dk2>
      <a:lt2>
        <a:srgbClr val="FFFFFF"/>
      </a:lt2>
      <a:accent1>
        <a:srgbClr val="28CA3B"/>
      </a:accent1>
      <a:accent2>
        <a:srgbClr val="B4B75C"/>
      </a:accent2>
      <a:accent3>
        <a:srgbClr val="6E9671"/>
      </a:accent3>
      <a:accent4>
        <a:srgbClr val="869D59"/>
      </a:accent4>
      <a:accent5>
        <a:srgbClr val="F68432"/>
      </a:accent5>
      <a:accent6>
        <a:srgbClr val="FFC000"/>
      </a:accent6>
      <a:hlink>
        <a:srgbClr val="0070C0"/>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ile">
  <a:themeElements>
    <a:clrScheme name="">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C"/>
      </a:accent5>
      <a:accent6>
        <a:srgbClr val="B70000"/>
      </a:accent6>
      <a:hlink>
        <a:srgbClr val="336699"/>
      </a:hlink>
      <a:folHlink>
        <a:srgbClr val="003366"/>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800000"/>
        </a:lt1>
        <a:dk2>
          <a:srgbClr val="FFFFFF"/>
        </a:dk2>
        <a:lt2>
          <a:srgbClr val="A50021"/>
        </a:lt2>
        <a:accent1>
          <a:srgbClr val="FF9900"/>
        </a:accent1>
        <a:accent2>
          <a:srgbClr val="FF3300"/>
        </a:accent2>
        <a:accent3>
          <a:srgbClr val="C1AAAA"/>
        </a:accent3>
        <a:accent4>
          <a:srgbClr val="DCDCDC"/>
        </a:accent4>
        <a:accent5>
          <a:srgbClr val="FFCAAA"/>
        </a:accent5>
        <a:accent6>
          <a:srgbClr val="E52D00"/>
        </a:accent6>
        <a:hlink>
          <a:srgbClr val="FFFFCC"/>
        </a:hlink>
        <a:folHlink>
          <a:srgbClr val="FFCC99"/>
        </a:folHlink>
      </a:clrScheme>
      <a:clrMap bg1="lt1" tx1="dk1" bg2="lt2" tx2="dk2" accent1="accent1" accent2="accent2" accent3="accent3" accent4="accent4" accent5="accent5" accent6="accent6" hlink="hlink" folHlink="folHlink"/>
    </a:extraClrScheme>
    <a:extraClrScheme>
      <a:clrScheme name="">
        <a:dk1>
          <a:srgbClr val="FFFFFF"/>
        </a:dk1>
        <a:lt1>
          <a:srgbClr val="51072E"/>
        </a:lt1>
        <a:dk2>
          <a:srgbClr val="FFFFFF"/>
        </a:dk2>
        <a:lt2>
          <a:srgbClr val="3C001E"/>
        </a:lt2>
        <a:accent1>
          <a:srgbClr val="89A38F"/>
        </a:accent1>
        <a:accent2>
          <a:srgbClr val="666699"/>
        </a:accent2>
        <a:accent3>
          <a:srgbClr val="B3AAAC"/>
        </a:accent3>
        <a:accent4>
          <a:srgbClr val="DCDCDC"/>
        </a:accent4>
        <a:accent5>
          <a:srgbClr val="C4CEC6"/>
        </a:accent5>
        <a:accent6>
          <a:srgbClr val="5B5B89"/>
        </a:accent6>
        <a:hlink>
          <a:srgbClr val="808000"/>
        </a:hlink>
        <a:folHlink>
          <a:srgbClr val="666633"/>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FFFFFF"/>
        </a:dk2>
        <a:lt2>
          <a:srgbClr val="333333"/>
        </a:lt2>
        <a:accent1>
          <a:srgbClr val="3399FF"/>
        </a:accent1>
        <a:accent2>
          <a:srgbClr val="CC0000"/>
        </a:accent2>
        <a:accent3>
          <a:srgbClr val="AAAAAA"/>
        </a:accent3>
        <a:accent4>
          <a:srgbClr val="DCDCDC"/>
        </a:accent4>
        <a:accent5>
          <a:srgbClr val="ADCAFF"/>
        </a:accent5>
        <a:accent6>
          <a:srgbClr val="B70000"/>
        </a:accent6>
        <a:hlink>
          <a:srgbClr val="666699"/>
        </a:hlink>
        <a:folHlink>
          <a:srgbClr val="6600CC"/>
        </a:folHlink>
      </a:clrScheme>
      <a:clrMap bg1="lt1" tx1="dk1" bg2="lt2" tx2="dk2" accent1="accent1" accent2="accent2" accent3="accent3" accent4="accent4" accent5="accent5" accent6="accent6" hlink="hlink" folHlink="folHlink"/>
    </a:extraClrScheme>
    <a:extraClrScheme>
      <a:clrScheme name="">
        <a:dk1>
          <a:srgbClr val="FFFFFF"/>
        </a:dk1>
        <a:lt1>
          <a:srgbClr val="330000"/>
        </a:lt1>
        <a:dk2>
          <a:srgbClr val="FFFFFF"/>
        </a:dk2>
        <a:lt2>
          <a:srgbClr val="4B3D1B"/>
        </a:lt2>
        <a:accent1>
          <a:srgbClr val="CC9900"/>
        </a:accent1>
        <a:accent2>
          <a:srgbClr val="CC6600"/>
        </a:accent2>
        <a:accent3>
          <a:srgbClr val="ADAAAA"/>
        </a:accent3>
        <a:accent4>
          <a:srgbClr val="DCDCDC"/>
        </a:accent4>
        <a:accent5>
          <a:srgbClr val="E2CAAA"/>
        </a:accent5>
        <a:accent6>
          <a:srgbClr val="B75B00"/>
        </a:accent6>
        <a:hlink>
          <a:srgbClr val="666699"/>
        </a:hlink>
        <a:folHlink>
          <a:srgbClr val="CCCC00"/>
        </a:folHlink>
      </a:clrScheme>
      <a:clrMap bg1="lt1" tx1="dk1" bg2="lt2" tx2="dk2" accent1="accent1" accent2="accent2" accent3="accent3" accent4="accent4" accent5="accent5" accent6="accent6" hlink="hlink" folHlink="folHlink"/>
    </a:extraClrScheme>
    <a:extraClrScheme>
      <a:clrScheme name="">
        <a:dk1>
          <a:srgbClr val="FFFFFF"/>
        </a:dk1>
        <a:lt1>
          <a:srgbClr val="003366"/>
        </a:lt1>
        <a:dk2>
          <a:srgbClr val="FFFFFF"/>
        </a:dk2>
        <a:lt2>
          <a:srgbClr val="006666"/>
        </a:lt2>
        <a:accent1>
          <a:srgbClr val="0099CC"/>
        </a:accent1>
        <a:accent2>
          <a:srgbClr val="6666FF"/>
        </a:accent2>
        <a:accent3>
          <a:srgbClr val="AAADB9"/>
        </a:accent3>
        <a:accent4>
          <a:srgbClr val="DCDCDC"/>
        </a:accent4>
        <a:accent5>
          <a:srgbClr val="AACAE2"/>
        </a:accent5>
        <a:accent6>
          <a:srgbClr val="5B5BE5"/>
        </a:accent6>
        <a:hlink>
          <a:srgbClr val="FFFFCC"/>
        </a:hlink>
        <a:folHlink>
          <a:srgbClr val="FFCC00"/>
        </a:folHlink>
      </a:clrScheme>
      <a:clrMap bg1="lt1" tx1="dk1" bg2="lt2" tx2="dk2" accent1="accent1" accent2="accent2" accent3="accent3" accent4="accent4" accent5="accent5" accent6="accent6" hlink="hlink" folHlink="folHlink"/>
    </a:extraClrScheme>
    <a:extraClrScheme>
      <a:clrScheme name="">
        <a:dk1>
          <a:srgbClr val="FFFFFF"/>
        </a:dk1>
        <a:lt1>
          <a:srgbClr val="006666"/>
        </a:lt1>
        <a:dk2>
          <a:srgbClr val="FFFFFF"/>
        </a:dk2>
        <a:lt2>
          <a:srgbClr val="003366"/>
        </a:lt2>
        <a:accent1>
          <a:srgbClr val="6699FF"/>
        </a:accent1>
        <a:accent2>
          <a:srgbClr val="00CCFF"/>
        </a:accent2>
        <a:accent3>
          <a:srgbClr val="AAB9B9"/>
        </a:accent3>
        <a:accent4>
          <a:srgbClr val="DCDCDC"/>
        </a:accent4>
        <a:accent5>
          <a:srgbClr val="B9CAFF"/>
        </a:accent5>
        <a:accent6>
          <a:srgbClr val="00B7E5"/>
        </a:accent6>
        <a:hlink>
          <a:srgbClr val="FFFFCC"/>
        </a:hlink>
        <a:folHlink>
          <a:srgbClr val="33CCCC"/>
        </a:folHlink>
      </a:clrScheme>
      <a:clrMap bg1="lt1" tx1="dk1" bg2="lt2" tx2="dk2" accent1="accent1" accent2="accent2" accent3="accent3" accent4="accent4" accent5="accent5" accent6="accent6" hlink="hlink" folHlink="folHlink"/>
    </a:extraClrScheme>
    <a:extraClrScheme>
      <a:clrScheme name="">
        <a:dk1>
          <a:srgbClr val="000000"/>
        </a:dk1>
        <a:lt1>
          <a:srgbClr val="619CB1"/>
        </a:lt1>
        <a:dk2>
          <a:srgbClr val="FFFFFF"/>
        </a:dk2>
        <a:lt2>
          <a:srgbClr val="4E899E"/>
        </a:lt2>
        <a:accent1>
          <a:srgbClr val="FFCC00"/>
        </a:accent1>
        <a:accent2>
          <a:srgbClr val="B6523E"/>
        </a:accent2>
        <a:accent3>
          <a:srgbClr val="B7CBD4"/>
        </a:accent3>
        <a:accent4>
          <a:srgbClr val="000000"/>
        </a:accent4>
        <a:accent5>
          <a:srgbClr val="FFE2AA"/>
        </a:accent5>
        <a:accent6>
          <a:srgbClr val="A3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
        <a:dk1>
          <a:srgbClr val="FFFFFF"/>
        </a:dk1>
        <a:lt1>
          <a:srgbClr val="336600"/>
        </a:lt1>
        <a:dk2>
          <a:srgbClr val="FFFFFF"/>
        </a:dk2>
        <a:lt2>
          <a:srgbClr val="598600"/>
        </a:lt2>
        <a:accent1>
          <a:srgbClr val="33CC33"/>
        </a:accent1>
        <a:accent2>
          <a:srgbClr val="99CC00"/>
        </a:accent2>
        <a:accent3>
          <a:srgbClr val="ADB9AA"/>
        </a:accent3>
        <a:accent4>
          <a:srgbClr val="DCDCDC"/>
        </a:accent4>
        <a:accent5>
          <a:srgbClr val="ADE2AD"/>
        </a:accent5>
        <a:accent6>
          <a:srgbClr val="89B700"/>
        </a:accent6>
        <a:hlink>
          <a:srgbClr val="FFCC00"/>
        </a:hlink>
        <a:folHlink>
          <a:srgbClr val="FFFF9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C"/>
        </a:accent5>
        <a:accent6>
          <a:srgbClr val="B7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01">
  <a:themeElements>
    <a:clrScheme name="">
      <a:dk1>
        <a:srgbClr val="003366"/>
      </a:dk1>
      <a:lt1>
        <a:srgbClr val="FFFFFF"/>
      </a:lt1>
      <a:dk2>
        <a:srgbClr val="2E6272"/>
      </a:dk2>
      <a:lt2>
        <a:srgbClr val="B2B2B2"/>
      </a:lt2>
      <a:accent1>
        <a:srgbClr val="3984C9"/>
      </a:accent1>
      <a:accent2>
        <a:srgbClr val="77AE26"/>
      </a:accent2>
      <a:accent3>
        <a:srgbClr val="FFFFFF"/>
      </a:accent3>
      <a:accent4>
        <a:srgbClr val="002A57"/>
      </a:accent4>
      <a:accent5>
        <a:srgbClr val="AEC2E0"/>
      </a:accent5>
      <a:accent6>
        <a:srgbClr val="6A9C21"/>
      </a:accent6>
      <a:hlink>
        <a:srgbClr val="6E815B"/>
      </a:hlink>
      <a:folHlink>
        <a:srgbClr val="90A8B0"/>
      </a:folHlink>
    </a:clrScheme>
    <a:fontScheme na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3366"/>
        </a:dk1>
        <a:lt1>
          <a:srgbClr val="FFFFFF"/>
        </a:lt1>
        <a:dk2>
          <a:srgbClr val="3C8196"/>
        </a:dk2>
        <a:lt2>
          <a:srgbClr val="B2B2B2"/>
        </a:lt2>
        <a:accent1>
          <a:srgbClr val="2C6AA2"/>
        </a:accent1>
        <a:accent2>
          <a:srgbClr val="77AE26"/>
        </a:accent2>
        <a:accent3>
          <a:srgbClr val="FFFFFF"/>
        </a:accent3>
        <a:accent4>
          <a:srgbClr val="002A57"/>
        </a:accent4>
        <a:accent5>
          <a:srgbClr val="ACBACE"/>
        </a:accent5>
        <a:accent6>
          <a:srgbClr val="6A9C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
        <a:dk1>
          <a:srgbClr val="003366"/>
        </a:dk1>
        <a:lt1>
          <a:srgbClr val="FFFFFF"/>
        </a:lt1>
        <a:dk2>
          <a:srgbClr val="2E6272"/>
        </a:dk2>
        <a:lt2>
          <a:srgbClr val="B2B2B2"/>
        </a:lt2>
        <a:accent1>
          <a:srgbClr val="3984C9"/>
        </a:accent1>
        <a:accent2>
          <a:srgbClr val="77AE26"/>
        </a:accent2>
        <a:accent3>
          <a:srgbClr val="FFFFFF"/>
        </a:accent3>
        <a:accent4>
          <a:srgbClr val="002A57"/>
        </a:accent4>
        <a:accent5>
          <a:srgbClr val="AEC2E0"/>
        </a:accent5>
        <a:accent6>
          <a:srgbClr val="6A9C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
        <a:dk1>
          <a:srgbClr val="30311D"/>
        </a:dk1>
        <a:lt1>
          <a:srgbClr val="FFFFFF"/>
        </a:lt1>
        <a:dk2>
          <a:srgbClr val="4A5B1F"/>
        </a:dk2>
        <a:lt2>
          <a:srgbClr val="B2B2B2"/>
        </a:lt2>
        <a:accent1>
          <a:srgbClr val="907242"/>
        </a:accent1>
        <a:accent2>
          <a:srgbClr val="93B75F"/>
        </a:accent2>
        <a:accent3>
          <a:srgbClr val="FFFFFF"/>
        </a:accent3>
        <a:accent4>
          <a:srgbClr val="282917"/>
        </a:accent4>
        <a:accent5>
          <a:srgbClr val="C7BCB0"/>
        </a:accent5>
        <a:accent6>
          <a:srgbClr val="83A4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1066</Words>
  <Application>Microsoft Office PowerPoint</Application>
  <PresentationFormat>全屏显示(4:3)</PresentationFormat>
  <Paragraphs>122</Paragraphs>
  <Slides>36</Slides>
  <Notes>0</Notes>
  <HiddenSlides>0</HiddenSlides>
  <MMClips>0</MMClips>
  <ScaleCrop>false</ScaleCrop>
  <HeadingPairs>
    <vt:vector size="8" baseType="variant">
      <vt:variant>
        <vt:lpstr>已用的字体</vt:lpstr>
      </vt:variant>
      <vt:variant>
        <vt:i4>9</vt:i4>
      </vt:variant>
      <vt:variant>
        <vt:lpstr>主题</vt:lpstr>
      </vt:variant>
      <vt:variant>
        <vt:i4>9</vt:i4>
      </vt:variant>
      <vt:variant>
        <vt:lpstr>嵌入 OLE 服务器</vt:lpstr>
      </vt:variant>
      <vt:variant>
        <vt:i4>1</vt:i4>
      </vt:variant>
      <vt:variant>
        <vt:lpstr>幻灯片标题</vt:lpstr>
      </vt:variant>
      <vt:variant>
        <vt:i4>36</vt:i4>
      </vt:variant>
    </vt:vector>
  </HeadingPairs>
  <TitlesOfParts>
    <vt:vector size="55" baseType="lpstr">
      <vt:lpstr>Broadway BT</vt:lpstr>
      <vt:lpstr>Arial</vt:lpstr>
      <vt:lpstr>Berlin Sans FB Demi</vt:lpstr>
      <vt:lpstr>Calibri</vt:lpstr>
      <vt:lpstr>Calibri Light</vt:lpstr>
      <vt:lpstr>Tahoma</vt:lpstr>
      <vt:lpstr>Times New Roman</vt:lpstr>
      <vt:lpstr>Verdana</vt:lpstr>
      <vt:lpstr>Wingdings</vt:lpstr>
      <vt:lpstr>1_自定义设计方案</vt:lpstr>
      <vt:lpstr>Profile</vt:lpstr>
      <vt:lpstr>Default Design</vt:lpstr>
      <vt:lpstr>Office 主题</vt:lpstr>
      <vt:lpstr>Blends</vt:lpstr>
      <vt:lpstr>1_Blends</vt:lpstr>
      <vt:lpstr>2_01</vt:lpstr>
      <vt:lpstr>1_Default Design</vt:lpstr>
      <vt:lpstr>2_Default Design</vt:lpstr>
      <vt:lpstr>Equation.3</vt:lpstr>
      <vt:lpstr>Unit 4 </vt:lpstr>
      <vt:lpstr>Term Explanation</vt:lpstr>
      <vt:lpstr>PowerPoint 演示文稿</vt:lpstr>
      <vt:lpstr>What is culture Shock?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Surviving among aliens: Managing Culture Shock</vt:lpstr>
      <vt:lpstr>How to overcome culture shock in a foreign country</vt:lpstr>
      <vt:lpstr>How to overcome culture shock in a foreign country</vt:lpstr>
      <vt:lpstr>PowerPoint 演示文稿</vt:lpstr>
      <vt:lpstr>PowerPoint 演示文稿</vt:lpstr>
      <vt:lpstr>Case Study: P54-The Shopper</vt:lpstr>
      <vt:lpstr>Practicing English</vt:lpstr>
      <vt:lpstr>Symptoms of culture shock</vt:lpstr>
      <vt:lpstr>Definition</vt:lpstr>
      <vt:lpstr>High-Context</vt:lpstr>
      <vt:lpstr>PowerPoint 演示文稿</vt:lpstr>
      <vt:lpstr>Low-context</vt:lpstr>
      <vt:lpstr>PowerPoint 演示文稿</vt:lpstr>
      <vt:lpstr>That is to say...</vt:lpstr>
      <vt:lpstr>Countries of HC/LC</vt:lpstr>
      <vt:lpstr>PowerPoint 演示文稿</vt:lpstr>
      <vt:lpstr>Pay attention in cross-cultural communication with...</vt:lpstr>
      <vt:lpstr>Conclusion</vt:lpstr>
      <vt:lpstr>We should...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dc:title>
  <dc:creator>LENOVO</dc:creator>
  <cp:lastModifiedBy>王 少博</cp:lastModifiedBy>
  <cp:revision>248</cp:revision>
  <dcterms:created xsi:type="dcterms:W3CDTF">2017-12-29T11:30:00Z</dcterms:created>
  <dcterms:modified xsi:type="dcterms:W3CDTF">2020-04-29T09:35:45Z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